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1" r:id="rId3"/>
    <p:sldId id="258" r:id="rId4"/>
    <p:sldId id="259" r:id="rId5"/>
    <p:sldId id="260" r:id="rId6"/>
    <p:sldId id="263" r:id="rId7"/>
    <p:sldId id="264" r:id="rId8"/>
    <p:sldId id="266" r:id="rId9"/>
    <p:sldId id="265" r:id="rId10"/>
    <p:sldId id="267" r:id="rId11"/>
    <p:sldId id="262" r:id="rId12"/>
    <p:sldId id="268" r:id="rId13"/>
    <p:sldId id="269" r:id="rId14"/>
    <p:sldId id="270" r:id="rId15"/>
    <p:sldId id="272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7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7CB13-6C76-4A6C-8ADC-933CAB0965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5A898-5731-4A5B-87E8-4D17F64EA68F}">
      <dgm:prSet/>
      <dgm:spPr/>
      <dgm:t>
        <a:bodyPr/>
        <a:lstStyle/>
        <a:p>
          <a:r>
            <a:rPr lang="bg-BG" dirty="0"/>
            <a:t>БАЗОВИ ИНСТИНКТИ НА ЧОВЕК:</a:t>
          </a:r>
          <a:endParaRPr lang="en-US" dirty="0"/>
        </a:p>
      </dgm:t>
    </dgm:pt>
    <dgm:pt modelId="{3922265A-5A43-4D30-9FE9-DA08590686A2}" type="parTrans" cxnId="{C8E2A1DA-F82D-4650-A7C6-3CE8769A3D55}">
      <dgm:prSet/>
      <dgm:spPr/>
      <dgm:t>
        <a:bodyPr/>
        <a:lstStyle/>
        <a:p>
          <a:endParaRPr lang="en-US"/>
        </a:p>
      </dgm:t>
    </dgm:pt>
    <dgm:pt modelId="{E4070A36-4830-46B1-8BFE-8656AD110015}" type="sibTrans" cxnId="{C8E2A1DA-F82D-4650-A7C6-3CE8769A3D55}">
      <dgm:prSet/>
      <dgm:spPr/>
      <dgm:t>
        <a:bodyPr/>
        <a:lstStyle/>
        <a:p>
          <a:endParaRPr lang="en-US"/>
        </a:p>
      </dgm:t>
    </dgm:pt>
    <dgm:pt modelId="{A50D1A1A-091E-4040-A4C6-BF5162BDA7CD}">
      <dgm:prSet/>
      <dgm:spPr/>
      <dgm:t>
        <a:bodyPr/>
        <a:lstStyle/>
        <a:p>
          <a:r>
            <a:rPr lang="bg-BG"/>
            <a:t>- ГЛАД</a:t>
          </a:r>
          <a:endParaRPr lang="en-US"/>
        </a:p>
      </dgm:t>
    </dgm:pt>
    <dgm:pt modelId="{65FC0959-3E10-4B37-955C-4630A04C3E27}" type="parTrans" cxnId="{1233736C-B7BF-4874-8F07-2C4F69DBF064}">
      <dgm:prSet/>
      <dgm:spPr/>
      <dgm:t>
        <a:bodyPr/>
        <a:lstStyle/>
        <a:p>
          <a:endParaRPr lang="en-US"/>
        </a:p>
      </dgm:t>
    </dgm:pt>
    <dgm:pt modelId="{0A8584C8-F21A-4574-9C95-44E585C83E29}" type="sibTrans" cxnId="{1233736C-B7BF-4874-8F07-2C4F69DBF064}">
      <dgm:prSet/>
      <dgm:spPr/>
      <dgm:t>
        <a:bodyPr/>
        <a:lstStyle/>
        <a:p>
          <a:endParaRPr lang="en-US"/>
        </a:p>
      </dgm:t>
    </dgm:pt>
    <dgm:pt modelId="{B8E3E086-0205-4A30-A7D8-D5FE77883827}">
      <dgm:prSet/>
      <dgm:spPr/>
      <dgm:t>
        <a:bodyPr/>
        <a:lstStyle/>
        <a:p>
          <a:r>
            <a:rPr lang="bg-BG" dirty="0"/>
            <a:t>- ЖАЖДА</a:t>
          </a:r>
          <a:endParaRPr lang="en-US" dirty="0"/>
        </a:p>
      </dgm:t>
    </dgm:pt>
    <dgm:pt modelId="{D84AD809-7F17-4C6D-A7C6-D9F6998C63CD}" type="parTrans" cxnId="{3A2A1ADA-30FD-4B00-B54D-2FEC3BD70A80}">
      <dgm:prSet/>
      <dgm:spPr/>
      <dgm:t>
        <a:bodyPr/>
        <a:lstStyle/>
        <a:p>
          <a:endParaRPr lang="en-US"/>
        </a:p>
      </dgm:t>
    </dgm:pt>
    <dgm:pt modelId="{1DBE0258-FE59-47D8-9247-42D8592F9E8A}" type="sibTrans" cxnId="{3A2A1ADA-30FD-4B00-B54D-2FEC3BD70A80}">
      <dgm:prSet/>
      <dgm:spPr/>
      <dgm:t>
        <a:bodyPr/>
        <a:lstStyle/>
        <a:p>
          <a:endParaRPr lang="en-US"/>
        </a:p>
      </dgm:t>
    </dgm:pt>
    <dgm:pt modelId="{2D01DCC5-E57F-4F4E-AB28-6E93770B16CE}">
      <dgm:prSet/>
      <dgm:spPr/>
      <dgm:t>
        <a:bodyPr/>
        <a:lstStyle/>
        <a:p>
          <a:r>
            <a:rPr lang="bg-BG" dirty="0"/>
            <a:t>- ФИЗИЧЕСКО ОЦЕЛЯВАНЕ</a:t>
          </a:r>
          <a:endParaRPr lang="en-US" dirty="0"/>
        </a:p>
      </dgm:t>
    </dgm:pt>
    <dgm:pt modelId="{94F714A4-05BC-413E-8A1C-5CD8BE468B80}" type="parTrans" cxnId="{4C4C257B-7583-4B7D-8667-03A41C10F282}">
      <dgm:prSet/>
      <dgm:spPr/>
      <dgm:t>
        <a:bodyPr/>
        <a:lstStyle/>
        <a:p>
          <a:endParaRPr lang="en-US"/>
        </a:p>
      </dgm:t>
    </dgm:pt>
    <dgm:pt modelId="{F2901D64-0FA5-484E-B1C1-1330EA565B92}" type="sibTrans" cxnId="{4C4C257B-7583-4B7D-8667-03A41C10F282}">
      <dgm:prSet/>
      <dgm:spPr/>
      <dgm:t>
        <a:bodyPr/>
        <a:lstStyle/>
        <a:p>
          <a:endParaRPr lang="en-US"/>
        </a:p>
      </dgm:t>
    </dgm:pt>
    <dgm:pt modelId="{52FB3BBA-059B-4B32-B89D-851E40C21EE0}">
      <dgm:prSet/>
      <dgm:spPr/>
      <dgm:t>
        <a:bodyPr/>
        <a:lstStyle/>
        <a:p>
          <a:r>
            <a:rPr lang="bg-BG" dirty="0"/>
            <a:t>- СЕКС</a:t>
          </a:r>
          <a:endParaRPr lang="en-US" dirty="0"/>
        </a:p>
      </dgm:t>
    </dgm:pt>
    <dgm:pt modelId="{E6998492-1E0F-4268-93F8-16A6CA53FD39}" type="parTrans" cxnId="{BC8B7741-D00C-434A-A7FC-5B71B53C2E1B}">
      <dgm:prSet/>
      <dgm:spPr/>
      <dgm:t>
        <a:bodyPr/>
        <a:lstStyle/>
        <a:p>
          <a:endParaRPr lang="en-US"/>
        </a:p>
      </dgm:t>
    </dgm:pt>
    <dgm:pt modelId="{38C0FD11-2958-4563-82FC-EC0CA8F25326}" type="sibTrans" cxnId="{BC8B7741-D00C-434A-A7FC-5B71B53C2E1B}">
      <dgm:prSet/>
      <dgm:spPr/>
      <dgm:t>
        <a:bodyPr/>
        <a:lstStyle/>
        <a:p>
          <a:endParaRPr lang="en-US"/>
        </a:p>
      </dgm:t>
    </dgm:pt>
    <dgm:pt modelId="{6FE7BD63-D030-442D-A026-BDBB0E7D2431}">
      <dgm:prSet/>
      <dgm:spPr/>
      <dgm:t>
        <a:bodyPr/>
        <a:lstStyle/>
        <a:p>
          <a:r>
            <a:rPr lang="bg-BG" dirty="0">
              <a:solidFill>
                <a:srgbClr val="FF0000"/>
              </a:solidFill>
              <a:highlight>
                <a:srgbClr val="000080"/>
              </a:highlight>
            </a:rPr>
            <a:t>- ПРОМЯНА НА ПСИХИЧНОТО СЪСТОЯНИЕ</a:t>
          </a:r>
          <a:endParaRPr lang="en-US" dirty="0">
            <a:solidFill>
              <a:srgbClr val="FF0000"/>
            </a:solidFill>
            <a:highlight>
              <a:srgbClr val="000080"/>
            </a:highlight>
          </a:endParaRPr>
        </a:p>
      </dgm:t>
    </dgm:pt>
    <dgm:pt modelId="{230DA996-E7D2-4536-AA95-9A30739D77F0}" type="parTrans" cxnId="{EC610CBD-1574-4A7F-82AC-433329E96E10}">
      <dgm:prSet/>
      <dgm:spPr/>
      <dgm:t>
        <a:bodyPr/>
        <a:lstStyle/>
        <a:p>
          <a:endParaRPr lang="en-US"/>
        </a:p>
      </dgm:t>
    </dgm:pt>
    <dgm:pt modelId="{5F082CE0-A842-438B-8593-931B6B4CAB89}" type="sibTrans" cxnId="{EC610CBD-1574-4A7F-82AC-433329E96E10}">
      <dgm:prSet/>
      <dgm:spPr/>
      <dgm:t>
        <a:bodyPr/>
        <a:lstStyle/>
        <a:p>
          <a:endParaRPr lang="en-US"/>
        </a:p>
      </dgm:t>
    </dgm:pt>
    <dgm:pt modelId="{C585B915-DBB3-4E05-9B05-DBB71B2578AE}" type="pres">
      <dgm:prSet presAssocID="{2EE7CB13-6C76-4A6C-8ADC-933CAB0965AD}" presName="linear" presStyleCnt="0">
        <dgm:presLayoutVars>
          <dgm:animLvl val="lvl"/>
          <dgm:resizeHandles val="exact"/>
        </dgm:presLayoutVars>
      </dgm:prSet>
      <dgm:spPr/>
    </dgm:pt>
    <dgm:pt modelId="{03CF7E06-7E30-470A-A071-E44A4A6D6691}" type="pres">
      <dgm:prSet presAssocID="{AA95A898-5731-4A5B-87E8-4D17F64EA68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522A94E-4F0D-46CF-9E43-D9607F0C2FD2}" type="pres">
      <dgm:prSet presAssocID="{E4070A36-4830-46B1-8BFE-8656AD110015}" presName="spacer" presStyleCnt="0"/>
      <dgm:spPr/>
    </dgm:pt>
    <dgm:pt modelId="{25773CFD-C29E-4E17-AF03-6703C843D963}" type="pres">
      <dgm:prSet presAssocID="{A50D1A1A-091E-4040-A4C6-BF5162BDA7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9163E15-AB7F-4387-B817-1BC05415CFAF}" type="pres">
      <dgm:prSet presAssocID="{0A8584C8-F21A-4574-9C95-44E585C83E29}" presName="spacer" presStyleCnt="0"/>
      <dgm:spPr/>
    </dgm:pt>
    <dgm:pt modelId="{F2FA4373-3382-4950-90FD-B34EE772EE0B}" type="pres">
      <dgm:prSet presAssocID="{B8E3E086-0205-4A30-A7D8-D5FE7788382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7B1CEA7-D8DC-4C44-B2FB-688A5C20286F}" type="pres">
      <dgm:prSet presAssocID="{1DBE0258-FE59-47D8-9247-42D8592F9E8A}" presName="spacer" presStyleCnt="0"/>
      <dgm:spPr/>
    </dgm:pt>
    <dgm:pt modelId="{231D2CCF-793B-49DE-A0C5-3B01B7F39873}" type="pres">
      <dgm:prSet presAssocID="{2D01DCC5-E57F-4F4E-AB28-6E93770B16C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C74A6E7-8BB9-463E-9F26-7777C7796758}" type="pres">
      <dgm:prSet presAssocID="{F2901D64-0FA5-484E-B1C1-1330EA565B92}" presName="spacer" presStyleCnt="0"/>
      <dgm:spPr/>
    </dgm:pt>
    <dgm:pt modelId="{BB003A90-3437-4CA4-B584-5575493B34D5}" type="pres">
      <dgm:prSet presAssocID="{52FB3BBA-059B-4B32-B89D-851E40C21E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D38C15A-2FFC-409B-B1E6-6615E13C84E0}" type="pres">
      <dgm:prSet presAssocID="{38C0FD11-2958-4563-82FC-EC0CA8F25326}" presName="spacer" presStyleCnt="0"/>
      <dgm:spPr/>
    </dgm:pt>
    <dgm:pt modelId="{37F15589-5BF3-488E-B573-D0D37DE13F57}" type="pres">
      <dgm:prSet presAssocID="{6FE7BD63-D030-442D-A026-BDBB0E7D243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BE01D05-8850-4F5E-B62E-DA31ED6E7C4A}" type="presOf" srcId="{AA95A898-5731-4A5B-87E8-4D17F64EA68F}" destId="{03CF7E06-7E30-470A-A071-E44A4A6D6691}" srcOrd="0" destOrd="0" presId="urn:microsoft.com/office/officeart/2005/8/layout/vList2"/>
    <dgm:cxn modelId="{BC8B7741-D00C-434A-A7FC-5B71B53C2E1B}" srcId="{2EE7CB13-6C76-4A6C-8ADC-933CAB0965AD}" destId="{52FB3BBA-059B-4B32-B89D-851E40C21EE0}" srcOrd="4" destOrd="0" parTransId="{E6998492-1E0F-4268-93F8-16A6CA53FD39}" sibTransId="{38C0FD11-2958-4563-82FC-EC0CA8F25326}"/>
    <dgm:cxn modelId="{3990A54B-2443-4CB6-9CFF-0D15E457BA4A}" type="presOf" srcId="{A50D1A1A-091E-4040-A4C6-BF5162BDA7CD}" destId="{25773CFD-C29E-4E17-AF03-6703C843D963}" srcOrd="0" destOrd="0" presId="urn:microsoft.com/office/officeart/2005/8/layout/vList2"/>
    <dgm:cxn modelId="{4F2AAF54-5AE1-4B04-AB2F-C0513E6151F7}" type="presOf" srcId="{B8E3E086-0205-4A30-A7D8-D5FE77883827}" destId="{F2FA4373-3382-4950-90FD-B34EE772EE0B}" srcOrd="0" destOrd="0" presId="urn:microsoft.com/office/officeart/2005/8/layout/vList2"/>
    <dgm:cxn modelId="{1233736C-B7BF-4874-8F07-2C4F69DBF064}" srcId="{2EE7CB13-6C76-4A6C-8ADC-933CAB0965AD}" destId="{A50D1A1A-091E-4040-A4C6-BF5162BDA7CD}" srcOrd="1" destOrd="0" parTransId="{65FC0959-3E10-4B37-955C-4630A04C3E27}" sibTransId="{0A8584C8-F21A-4574-9C95-44E585C83E29}"/>
    <dgm:cxn modelId="{4C4C257B-7583-4B7D-8667-03A41C10F282}" srcId="{2EE7CB13-6C76-4A6C-8ADC-933CAB0965AD}" destId="{2D01DCC5-E57F-4F4E-AB28-6E93770B16CE}" srcOrd="3" destOrd="0" parTransId="{94F714A4-05BC-413E-8A1C-5CD8BE468B80}" sibTransId="{F2901D64-0FA5-484E-B1C1-1330EA565B92}"/>
    <dgm:cxn modelId="{5769EB7F-0C44-418E-B333-783AD631605A}" type="presOf" srcId="{2EE7CB13-6C76-4A6C-8ADC-933CAB0965AD}" destId="{C585B915-DBB3-4E05-9B05-DBB71B2578AE}" srcOrd="0" destOrd="0" presId="urn:microsoft.com/office/officeart/2005/8/layout/vList2"/>
    <dgm:cxn modelId="{0B1B918C-9F23-478C-8F79-5A12460E8F9C}" type="presOf" srcId="{52FB3BBA-059B-4B32-B89D-851E40C21EE0}" destId="{BB003A90-3437-4CA4-B584-5575493B34D5}" srcOrd="0" destOrd="0" presId="urn:microsoft.com/office/officeart/2005/8/layout/vList2"/>
    <dgm:cxn modelId="{A6028FB7-2DF2-45A0-A078-D0EC6874A860}" type="presOf" srcId="{2D01DCC5-E57F-4F4E-AB28-6E93770B16CE}" destId="{231D2CCF-793B-49DE-A0C5-3B01B7F39873}" srcOrd="0" destOrd="0" presId="urn:microsoft.com/office/officeart/2005/8/layout/vList2"/>
    <dgm:cxn modelId="{A7A3B2BB-4383-4125-BBC2-8D2D1D755276}" type="presOf" srcId="{6FE7BD63-D030-442D-A026-BDBB0E7D2431}" destId="{37F15589-5BF3-488E-B573-D0D37DE13F57}" srcOrd="0" destOrd="0" presId="urn:microsoft.com/office/officeart/2005/8/layout/vList2"/>
    <dgm:cxn modelId="{EC610CBD-1574-4A7F-82AC-433329E96E10}" srcId="{2EE7CB13-6C76-4A6C-8ADC-933CAB0965AD}" destId="{6FE7BD63-D030-442D-A026-BDBB0E7D2431}" srcOrd="5" destOrd="0" parTransId="{230DA996-E7D2-4536-AA95-9A30739D77F0}" sibTransId="{5F082CE0-A842-438B-8593-931B6B4CAB89}"/>
    <dgm:cxn modelId="{3A2A1ADA-30FD-4B00-B54D-2FEC3BD70A80}" srcId="{2EE7CB13-6C76-4A6C-8ADC-933CAB0965AD}" destId="{B8E3E086-0205-4A30-A7D8-D5FE77883827}" srcOrd="2" destOrd="0" parTransId="{D84AD809-7F17-4C6D-A7C6-D9F6998C63CD}" sibTransId="{1DBE0258-FE59-47D8-9247-42D8592F9E8A}"/>
    <dgm:cxn modelId="{C8E2A1DA-F82D-4650-A7C6-3CE8769A3D55}" srcId="{2EE7CB13-6C76-4A6C-8ADC-933CAB0965AD}" destId="{AA95A898-5731-4A5B-87E8-4D17F64EA68F}" srcOrd="0" destOrd="0" parTransId="{3922265A-5A43-4D30-9FE9-DA08590686A2}" sibTransId="{E4070A36-4830-46B1-8BFE-8656AD110015}"/>
    <dgm:cxn modelId="{ADD0ACC4-4D35-41A0-9625-A12690E9DA9C}" type="presParOf" srcId="{C585B915-DBB3-4E05-9B05-DBB71B2578AE}" destId="{03CF7E06-7E30-470A-A071-E44A4A6D6691}" srcOrd="0" destOrd="0" presId="urn:microsoft.com/office/officeart/2005/8/layout/vList2"/>
    <dgm:cxn modelId="{24E25670-E345-429C-8BB6-BF6163E933D4}" type="presParOf" srcId="{C585B915-DBB3-4E05-9B05-DBB71B2578AE}" destId="{3522A94E-4F0D-46CF-9E43-D9607F0C2FD2}" srcOrd="1" destOrd="0" presId="urn:microsoft.com/office/officeart/2005/8/layout/vList2"/>
    <dgm:cxn modelId="{3D314FF2-C7D9-4AC8-802D-01A095C9DBC1}" type="presParOf" srcId="{C585B915-DBB3-4E05-9B05-DBB71B2578AE}" destId="{25773CFD-C29E-4E17-AF03-6703C843D963}" srcOrd="2" destOrd="0" presId="urn:microsoft.com/office/officeart/2005/8/layout/vList2"/>
    <dgm:cxn modelId="{0877EFE4-B6C6-460D-A3D9-1E0AE35A03EE}" type="presParOf" srcId="{C585B915-DBB3-4E05-9B05-DBB71B2578AE}" destId="{79163E15-AB7F-4387-B817-1BC05415CFAF}" srcOrd="3" destOrd="0" presId="urn:microsoft.com/office/officeart/2005/8/layout/vList2"/>
    <dgm:cxn modelId="{BD8F66AD-DCA3-45F4-A338-10D57CD112E1}" type="presParOf" srcId="{C585B915-DBB3-4E05-9B05-DBB71B2578AE}" destId="{F2FA4373-3382-4950-90FD-B34EE772EE0B}" srcOrd="4" destOrd="0" presId="urn:microsoft.com/office/officeart/2005/8/layout/vList2"/>
    <dgm:cxn modelId="{EE0927ED-62D6-49C1-8D5A-DD6C86B16F14}" type="presParOf" srcId="{C585B915-DBB3-4E05-9B05-DBB71B2578AE}" destId="{37B1CEA7-D8DC-4C44-B2FB-688A5C20286F}" srcOrd="5" destOrd="0" presId="urn:microsoft.com/office/officeart/2005/8/layout/vList2"/>
    <dgm:cxn modelId="{09A493D1-E06F-4518-B9DC-26EAAF04014C}" type="presParOf" srcId="{C585B915-DBB3-4E05-9B05-DBB71B2578AE}" destId="{231D2CCF-793B-49DE-A0C5-3B01B7F39873}" srcOrd="6" destOrd="0" presId="urn:microsoft.com/office/officeart/2005/8/layout/vList2"/>
    <dgm:cxn modelId="{0D154DF4-C1E2-459A-B1A6-4B23101D7590}" type="presParOf" srcId="{C585B915-DBB3-4E05-9B05-DBB71B2578AE}" destId="{2C74A6E7-8BB9-463E-9F26-7777C7796758}" srcOrd="7" destOrd="0" presId="urn:microsoft.com/office/officeart/2005/8/layout/vList2"/>
    <dgm:cxn modelId="{65725AD9-DCA4-4E29-B422-F01CB5C7A150}" type="presParOf" srcId="{C585B915-DBB3-4E05-9B05-DBB71B2578AE}" destId="{BB003A90-3437-4CA4-B584-5575493B34D5}" srcOrd="8" destOrd="0" presId="urn:microsoft.com/office/officeart/2005/8/layout/vList2"/>
    <dgm:cxn modelId="{D79A5709-602B-4856-800C-EE6E2FFA0F92}" type="presParOf" srcId="{C585B915-DBB3-4E05-9B05-DBB71B2578AE}" destId="{ED38C15A-2FFC-409B-B1E6-6615E13C84E0}" srcOrd="9" destOrd="0" presId="urn:microsoft.com/office/officeart/2005/8/layout/vList2"/>
    <dgm:cxn modelId="{C8C70680-AB25-4056-A77B-7280CF32E578}" type="presParOf" srcId="{C585B915-DBB3-4E05-9B05-DBB71B2578AE}" destId="{37F15589-5BF3-488E-B573-D0D37DE13F5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D5BCC-706B-4C46-A940-BB3453DF70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86263A-0D12-472B-93BD-10FEF7A8D26F}">
      <dgm:prSet/>
      <dgm:spPr/>
      <dgm:t>
        <a:bodyPr/>
        <a:lstStyle/>
        <a:p>
          <a:r>
            <a:rPr lang="bg-BG"/>
            <a:t>В УЧЕНИЕТО</a:t>
          </a:r>
          <a:endParaRPr lang="en-US"/>
        </a:p>
      </dgm:t>
    </dgm:pt>
    <dgm:pt modelId="{477D8473-696B-48B7-9ACF-CD30834B72BD}" type="parTrans" cxnId="{CC8C5959-AC0E-40B2-837D-F6E6AF3E2B31}">
      <dgm:prSet/>
      <dgm:spPr/>
      <dgm:t>
        <a:bodyPr/>
        <a:lstStyle/>
        <a:p>
          <a:endParaRPr lang="en-US"/>
        </a:p>
      </dgm:t>
    </dgm:pt>
    <dgm:pt modelId="{3C810EA9-C4F3-4073-A8D7-C32010892C66}" type="sibTrans" cxnId="{CC8C5959-AC0E-40B2-837D-F6E6AF3E2B31}">
      <dgm:prSet/>
      <dgm:spPr/>
      <dgm:t>
        <a:bodyPr/>
        <a:lstStyle/>
        <a:p>
          <a:endParaRPr lang="en-US"/>
        </a:p>
      </dgm:t>
    </dgm:pt>
    <dgm:pt modelId="{ECC26A5F-CA5B-45A1-922E-AAA97A287F82}">
      <dgm:prSet/>
      <dgm:spPr/>
      <dgm:t>
        <a:bodyPr/>
        <a:lstStyle/>
        <a:p>
          <a:r>
            <a:rPr lang="bg-BG"/>
            <a:t>В ОБЩЕСТВЕНИЯ ЖИВОТ</a:t>
          </a:r>
          <a:endParaRPr lang="en-US"/>
        </a:p>
      </dgm:t>
    </dgm:pt>
    <dgm:pt modelId="{0DCC6B1A-DCA0-41D3-A792-378CFDFCE95F}" type="parTrans" cxnId="{75CD9764-131E-40A3-A5F0-C79C83CCB397}">
      <dgm:prSet/>
      <dgm:spPr/>
      <dgm:t>
        <a:bodyPr/>
        <a:lstStyle/>
        <a:p>
          <a:endParaRPr lang="en-US"/>
        </a:p>
      </dgm:t>
    </dgm:pt>
    <dgm:pt modelId="{32072032-0403-4D53-AEF4-FAC7DF0E81A8}" type="sibTrans" cxnId="{75CD9764-131E-40A3-A5F0-C79C83CCB397}">
      <dgm:prSet/>
      <dgm:spPr/>
      <dgm:t>
        <a:bodyPr/>
        <a:lstStyle/>
        <a:p>
          <a:endParaRPr lang="en-US"/>
        </a:p>
      </dgm:t>
    </dgm:pt>
    <dgm:pt modelId="{08368927-F1D2-43BE-AE75-5E75DDCB01B6}">
      <dgm:prSet/>
      <dgm:spPr/>
      <dgm:t>
        <a:bodyPr/>
        <a:lstStyle/>
        <a:p>
          <a:r>
            <a:rPr lang="bg-BG"/>
            <a:t>В ОБЛАСТТА НА ПСИХИКАТА</a:t>
          </a:r>
          <a:endParaRPr lang="en-US"/>
        </a:p>
      </dgm:t>
    </dgm:pt>
    <dgm:pt modelId="{39B1B88C-9418-4872-B605-2583995B182D}" type="parTrans" cxnId="{AC1546C2-A8EA-47B3-ADFD-926156DE6355}">
      <dgm:prSet/>
      <dgm:spPr/>
      <dgm:t>
        <a:bodyPr/>
        <a:lstStyle/>
        <a:p>
          <a:endParaRPr lang="en-US"/>
        </a:p>
      </dgm:t>
    </dgm:pt>
    <dgm:pt modelId="{6F2A8506-F397-4495-9329-9DBD318E9C4C}" type="sibTrans" cxnId="{AC1546C2-A8EA-47B3-ADFD-926156DE6355}">
      <dgm:prSet/>
      <dgm:spPr/>
      <dgm:t>
        <a:bodyPr/>
        <a:lstStyle/>
        <a:p>
          <a:endParaRPr lang="en-US"/>
        </a:p>
      </dgm:t>
    </dgm:pt>
    <dgm:pt modelId="{ADAEE91D-7852-4AA3-A976-210A6E6E1C0A}">
      <dgm:prSet/>
      <dgm:spPr/>
      <dgm:t>
        <a:bodyPr/>
        <a:lstStyle/>
        <a:p>
          <a:r>
            <a:rPr lang="bg-BG"/>
            <a:t>В СЕМЕЙСТВОТО</a:t>
          </a:r>
          <a:endParaRPr lang="en-US"/>
        </a:p>
      </dgm:t>
    </dgm:pt>
    <dgm:pt modelId="{6BE8CD32-3258-4287-8E59-C67F7E71C82D}" type="parTrans" cxnId="{2D243813-0231-4B68-B908-045252DCF5ED}">
      <dgm:prSet/>
      <dgm:spPr/>
      <dgm:t>
        <a:bodyPr/>
        <a:lstStyle/>
        <a:p>
          <a:endParaRPr lang="en-US"/>
        </a:p>
      </dgm:t>
    </dgm:pt>
    <dgm:pt modelId="{B9BB6E0E-A495-4B33-A5F1-99B93DFB5DA0}" type="sibTrans" cxnId="{2D243813-0231-4B68-B908-045252DCF5ED}">
      <dgm:prSet/>
      <dgm:spPr/>
      <dgm:t>
        <a:bodyPr/>
        <a:lstStyle/>
        <a:p>
          <a:endParaRPr lang="en-US"/>
        </a:p>
      </dgm:t>
    </dgm:pt>
    <dgm:pt modelId="{229BD5DE-B6B5-4A22-B87C-FDF3CC32A3F7}">
      <dgm:prSet/>
      <dgm:spPr/>
      <dgm:t>
        <a:bodyPr/>
        <a:lstStyle/>
        <a:p>
          <a:r>
            <a:rPr lang="bg-BG"/>
            <a:t>ФИЗИЧЕСКИ ПРОМЕНИ</a:t>
          </a:r>
          <a:endParaRPr lang="en-US"/>
        </a:p>
      </dgm:t>
    </dgm:pt>
    <dgm:pt modelId="{6C66EC71-9095-4883-BBC5-EAA08E81FBBE}" type="parTrans" cxnId="{D21416C3-6B01-42BF-AF8C-97EFB1ADC94D}">
      <dgm:prSet/>
      <dgm:spPr/>
      <dgm:t>
        <a:bodyPr/>
        <a:lstStyle/>
        <a:p>
          <a:endParaRPr lang="en-US"/>
        </a:p>
      </dgm:t>
    </dgm:pt>
    <dgm:pt modelId="{F198C618-6FD1-481B-83D4-36DB393F4E43}" type="sibTrans" cxnId="{D21416C3-6B01-42BF-AF8C-97EFB1ADC94D}">
      <dgm:prSet/>
      <dgm:spPr/>
      <dgm:t>
        <a:bodyPr/>
        <a:lstStyle/>
        <a:p>
          <a:endParaRPr lang="en-US"/>
        </a:p>
      </dgm:t>
    </dgm:pt>
    <dgm:pt modelId="{EDB6361D-5C9E-4DD0-998A-C059081EC4C9}">
      <dgm:prSet/>
      <dgm:spPr/>
      <dgm:t>
        <a:bodyPr/>
        <a:lstStyle/>
        <a:p>
          <a:r>
            <a:rPr lang="bg-BG"/>
            <a:t>МАТЕРИАЛНИ СВИДЕТЕЛСТВА</a:t>
          </a:r>
          <a:endParaRPr lang="en-US"/>
        </a:p>
      </dgm:t>
    </dgm:pt>
    <dgm:pt modelId="{072D7442-B1C3-4CCB-ABF1-AB85804A56F6}" type="parTrans" cxnId="{6917C97D-3619-4D86-AA22-0485BF62DB3D}">
      <dgm:prSet/>
      <dgm:spPr/>
      <dgm:t>
        <a:bodyPr/>
        <a:lstStyle/>
        <a:p>
          <a:endParaRPr lang="en-US"/>
        </a:p>
      </dgm:t>
    </dgm:pt>
    <dgm:pt modelId="{778BFEDB-3AB9-4964-A75A-28EB6964FB1B}" type="sibTrans" cxnId="{6917C97D-3619-4D86-AA22-0485BF62DB3D}">
      <dgm:prSet/>
      <dgm:spPr/>
      <dgm:t>
        <a:bodyPr/>
        <a:lstStyle/>
        <a:p>
          <a:endParaRPr lang="en-US"/>
        </a:p>
      </dgm:t>
    </dgm:pt>
    <dgm:pt modelId="{79B2FE49-EF84-4A16-8815-C69E29DC4790}" type="pres">
      <dgm:prSet presAssocID="{C1AD5BCC-706B-4C46-A940-BB3453DF70B5}" presName="linear" presStyleCnt="0">
        <dgm:presLayoutVars>
          <dgm:animLvl val="lvl"/>
          <dgm:resizeHandles val="exact"/>
        </dgm:presLayoutVars>
      </dgm:prSet>
      <dgm:spPr/>
    </dgm:pt>
    <dgm:pt modelId="{0EE35250-5276-4808-8623-496641787367}" type="pres">
      <dgm:prSet presAssocID="{4686263A-0D12-472B-93BD-10FEF7A8D26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2A98E4E-B178-4953-BD9E-312B3A2507E1}" type="pres">
      <dgm:prSet presAssocID="{3C810EA9-C4F3-4073-A8D7-C32010892C66}" presName="spacer" presStyleCnt="0"/>
      <dgm:spPr/>
    </dgm:pt>
    <dgm:pt modelId="{498C6856-1EB2-4A4C-9FC7-9D119553A684}" type="pres">
      <dgm:prSet presAssocID="{ECC26A5F-CA5B-45A1-922E-AAA97A287F8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7FCEB2D-D6D8-4213-8B2B-29830E778361}" type="pres">
      <dgm:prSet presAssocID="{32072032-0403-4D53-AEF4-FAC7DF0E81A8}" presName="spacer" presStyleCnt="0"/>
      <dgm:spPr/>
    </dgm:pt>
    <dgm:pt modelId="{2E68E9FB-2EF8-41C7-AA6D-5A0A9AD9570C}" type="pres">
      <dgm:prSet presAssocID="{08368927-F1D2-43BE-AE75-5E75DDCB01B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016D575-D104-42A8-99D1-BE8A4DD8BC6F}" type="pres">
      <dgm:prSet presAssocID="{6F2A8506-F397-4495-9329-9DBD318E9C4C}" presName="spacer" presStyleCnt="0"/>
      <dgm:spPr/>
    </dgm:pt>
    <dgm:pt modelId="{0C0EA6B0-BDA9-4C3E-A267-58E91B144409}" type="pres">
      <dgm:prSet presAssocID="{ADAEE91D-7852-4AA3-A976-210A6E6E1C0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4B4051-6774-49EF-9F86-511DB683FB2E}" type="pres">
      <dgm:prSet presAssocID="{B9BB6E0E-A495-4B33-A5F1-99B93DFB5DA0}" presName="spacer" presStyleCnt="0"/>
      <dgm:spPr/>
    </dgm:pt>
    <dgm:pt modelId="{6698AFD5-A427-4C5C-A677-BB143CED430D}" type="pres">
      <dgm:prSet presAssocID="{229BD5DE-B6B5-4A22-B87C-FDF3CC32A3F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90D148A-6DBB-4C7E-803C-3D2CBD7D55DA}" type="pres">
      <dgm:prSet presAssocID="{F198C618-6FD1-481B-83D4-36DB393F4E43}" presName="spacer" presStyleCnt="0"/>
      <dgm:spPr/>
    </dgm:pt>
    <dgm:pt modelId="{B6772A27-4D6D-49F3-8C64-91C36ECBDA72}" type="pres">
      <dgm:prSet presAssocID="{EDB6361D-5C9E-4DD0-998A-C059081EC4C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EF3E80D-1DC7-4508-957A-03CA5E87C0B3}" type="presOf" srcId="{4686263A-0D12-472B-93BD-10FEF7A8D26F}" destId="{0EE35250-5276-4808-8623-496641787367}" srcOrd="0" destOrd="0" presId="urn:microsoft.com/office/officeart/2005/8/layout/vList2"/>
    <dgm:cxn modelId="{2D243813-0231-4B68-B908-045252DCF5ED}" srcId="{C1AD5BCC-706B-4C46-A940-BB3453DF70B5}" destId="{ADAEE91D-7852-4AA3-A976-210A6E6E1C0A}" srcOrd="3" destOrd="0" parTransId="{6BE8CD32-3258-4287-8E59-C67F7E71C82D}" sibTransId="{B9BB6E0E-A495-4B33-A5F1-99B93DFB5DA0}"/>
    <dgm:cxn modelId="{350AF81B-218F-4365-9EC0-EC8DDCC6C8DC}" type="presOf" srcId="{08368927-F1D2-43BE-AE75-5E75DDCB01B6}" destId="{2E68E9FB-2EF8-41C7-AA6D-5A0A9AD9570C}" srcOrd="0" destOrd="0" presId="urn:microsoft.com/office/officeart/2005/8/layout/vList2"/>
    <dgm:cxn modelId="{18433123-CBFB-48AF-B80B-0A60064D83B6}" type="presOf" srcId="{EDB6361D-5C9E-4DD0-998A-C059081EC4C9}" destId="{B6772A27-4D6D-49F3-8C64-91C36ECBDA72}" srcOrd="0" destOrd="0" presId="urn:microsoft.com/office/officeart/2005/8/layout/vList2"/>
    <dgm:cxn modelId="{CC8C5959-AC0E-40B2-837D-F6E6AF3E2B31}" srcId="{C1AD5BCC-706B-4C46-A940-BB3453DF70B5}" destId="{4686263A-0D12-472B-93BD-10FEF7A8D26F}" srcOrd="0" destOrd="0" parTransId="{477D8473-696B-48B7-9ACF-CD30834B72BD}" sibTransId="{3C810EA9-C4F3-4073-A8D7-C32010892C66}"/>
    <dgm:cxn modelId="{75CD9764-131E-40A3-A5F0-C79C83CCB397}" srcId="{C1AD5BCC-706B-4C46-A940-BB3453DF70B5}" destId="{ECC26A5F-CA5B-45A1-922E-AAA97A287F82}" srcOrd="1" destOrd="0" parTransId="{0DCC6B1A-DCA0-41D3-A792-378CFDFCE95F}" sibTransId="{32072032-0403-4D53-AEF4-FAC7DF0E81A8}"/>
    <dgm:cxn modelId="{6917C97D-3619-4D86-AA22-0485BF62DB3D}" srcId="{C1AD5BCC-706B-4C46-A940-BB3453DF70B5}" destId="{EDB6361D-5C9E-4DD0-998A-C059081EC4C9}" srcOrd="5" destOrd="0" parTransId="{072D7442-B1C3-4CCB-ABF1-AB85804A56F6}" sibTransId="{778BFEDB-3AB9-4964-A75A-28EB6964FB1B}"/>
    <dgm:cxn modelId="{22E626A9-8BD6-47E2-8BB1-BE4C3DB06382}" type="presOf" srcId="{C1AD5BCC-706B-4C46-A940-BB3453DF70B5}" destId="{79B2FE49-EF84-4A16-8815-C69E29DC4790}" srcOrd="0" destOrd="0" presId="urn:microsoft.com/office/officeart/2005/8/layout/vList2"/>
    <dgm:cxn modelId="{EB693CB7-C465-46AC-BEAC-73997C624A5C}" type="presOf" srcId="{ADAEE91D-7852-4AA3-A976-210A6E6E1C0A}" destId="{0C0EA6B0-BDA9-4C3E-A267-58E91B144409}" srcOrd="0" destOrd="0" presId="urn:microsoft.com/office/officeart/2005/8/layout/vList2"/>
    <dgm:cxn modelId="{AC1546C2-A8EA-47B3-ADFD-926156DE6355}" srcId="{C1AD5BCC-706B-4C46-A940-BB3453DF70B5}" destId="{08368927-F1D2-43BE-AE75-5E75DDCB01B6}" srcOrd="2" destOrd="0" parTransId="{39B1B88C-9418-4872-B605-2583995B182D}" sibTransId="{6F2A8506-F397-4495-9329-9DBD318E9C4C}"/>
    <dgm:cxn modelId="{D21416C3-6B01-42BF-AF8C-97EFB1ADC94D}" srcId="{C1AD5BCC-706B-4C46-A940-BB3453DF70B5}" destId="{229BD5DE-B6B5-4A22-B87C-FDF3CC32A3F7}" srcOrd="4" destOrd="0" parTransId="{6C66EC71-9095-4883-BBC5-EAA08E81FBBE}" sibTransId="{F198C618-6FD1-481B-83D4-36DB393F4E43}"/>
    <dgm:cxn modelId="{8A850ED6-3BDD-4130-B832-DA87538225AF}" type="presOf" srcId="{ECC26A5F-CA5B-45A1-922E-AAA97A287F82}" destId="{498C6856-1EB2-4A4C-9FC7-9D119553A684}" srcOrd="0" destOrd="0" presId="urn:microsoft.com/office/officeart/2005/8/layout/vList2"/>
    <dgm:cxn modelId="{A2F0B2FE-3AFC-4BCD-A1EC-1812F962435E}" type="presOf" srcId="{229BD5DE-B6B5-4A22-B87C-FDF3CC32A3F7}" destId="{6698AFD5-A427-4C5C-A677-BB143CED430D}" srcOrd="0" destOrd="0" presId="urn:microsoft.com/office/officeart/2005/8/layout/vList2"/>
    <dgm:cxn modelId="{B5716273-DDDD-4F66-A682-60D9C59CB086}" type="presParOf" srcId="{79B2FE49-EF84-4A16-8815-C69E29DC4790}" destId="{0EE35250-5276-4808-8623-496641787367}" srcOrd="0" destOrd="0" presId="urn:microsoft.com/office/officeart/2005/8/layout/vList2"/>
    <dgm:cxn modelId="{D26C1CEA-4CAD-4263-BCF9-5C546AF828C4}" type="presParOf" srcId="{79B2FE49-EF84-4A16-8815-C69E29DC4790}" destId="{42A98E4E-B178-4953-BD9E-312B3A2507E1}" srcOrd="1" destOrd="0" presId="urn:microsoft.com/office/officeart/2005/8/layout/vList2"/>
    <dgm:cxn modelId="{C5BF9AA7-0E21-4148-84E5-DC9B699F94B7}" type="presParOf" srcId="{79B2FE49-EF84-4A16-8815-C69E29DC4790}" destId="{498C6856-1EB2-4A4C-9FC7-9D119553A684}" srcOrd="2" destOrd="0" presId="urn:microsoft.com/office/officeart/2005/8/layout/vList2"/>
    <dgm:cxn modelId="{D4AEE08F-1DD6-4BDC-AFB9-8FB4DD6AF446}" type="presParOf" srcId="{79B2FE49-EF84-4A16-8815-C69E29DC4790}" destId="{97FCEB2D-D6D8-4213-8B2B-29830E778361}" srcOrd="3" destOrd="0" presId="urn:microsoft.com/office/officeart/2005/8/layout/vList2"/>
    <dgm:cxn modelId="{AACAE896-865C-4254-9E60-F0393C61B589}" type="presParOf" srcId="{79B2FE49-EF84-4A16-8815-C69E29DC4790}" destId="{2E68E9FB-2EF8-41C7-AA6D-5A0A9AD9570C}" srcOrd="4" destOrd="0" presId="urn:microsoft.com/office/officeart/2005/8/layout/vList2"/>
    <dgm:cxn modelId="{5F8D70AE-4202-477E-9CC6-720FC1E6118B}" type="presParOf" srcId="{79B2FE49-EF84-4A16-8815-C69E29DC4790}" destId="{7016D575-D104-42A8-99D1-BE8A4DD8BC6F}" srcOrd="5" destOrd="0" presId="urn:microsoft.com/office/officeart/2005/8/layout/vList2"/>
    <dgm:cxn modelId="{0D1D352A-1352-41F1-ABED-68DE59B2453B}" type="presParOf" srcId="{79B2FE49-EF84-4A16-8815-C69E29DC4790}" destId="{0C0EA6B0-BDA9-4C3E-A267-58E91B144409}" srcOrd="6" destOrd="0" presId="urn:microsoft.com/office/officeart/2005/8/layout/vList2"/>
    <dgm:cxn modelId="{463D48F0-8B22-48D0-A89E-2F89F345257E}" type="presParOf" srcId="{79B2FE49-EF84-4A16-8815-C69E29DC4790}" destId="{924B4051-6774-49EF-9F86-511DB683FB2E}" srcOrd="7" destOrd="0" presId="urn:microsoft.com/office/officeart/2005/8/layout/vList2"/>
    <dgm:cxn modelId="{C876DB1B-01AE-4969-9A69-88EB9645D154}" type="presParOf" srcId="{79B2FE49-EF84-4A16-8815-C69E29DC4790}" destId="{6698AFD5-A427-4C5C-A677-BB143CED430D}" srcOrd="8" destOrd="0" presId="urn:microsoft.com/office/officeart/2005/8/layout/vList2"/>
    <dgm:cxn modelId="{2A4B6911-8ACD-4388-911A-FF3612098700}" type="presParOf" srcId="{79B2FE49-EF84-4A16-8815-C69E29DC4790}" destId="{990D148A-6DBB-4C7E-803C-3D2CBD7D55DA}" srcOrd="9" destOrd="0" presId="urn:microsoft.com/office/officeart/2005/8/layout/vList2"/>
    <dgm:cxn modelId="{A9EBCC84-DFE4-4144-B178-79089EF8CBDB}" type="presParOf" srcId="{79B2FE49-EF84-4A16-8815-C69E29DC4790}" destId="{B6772A27-4D6D-49F3-8C64-91C36ECBDA7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C258F-5F0E-4496-B1FB-F45AAB5FD60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38667E-44CD-46C4-8685-71332B4883F9}">
      <dgm:prSet/>
      <dgm:spPr/>
      <dgm:t>
        <a:bodyPr/>
        <a:lstStyle/>
        <a:p>
          <a:r>
            <a:rPr lang="en-US" b="1"/>
            <a:t>СОЦИАЛНИ ФАКТОРИ</a:t>
          </a:r>
          <a:endParaRPr lang="en-US"/>
        </a:p>
      </dgm:t>
    </dgm:pt>
    <dgm:pt modelId="{32A449C0-AF2A-45C4-9DAD-19581E468B60}" type="parTrans" cxnId="{A8AB01E0-6753-47E7-8214-621AA41B35D8}">
      <dgm:prSet/>
      <dgm:spPr/>
      <dgm:t>
        <a:bodyPr/>
        <a:lstStyle/>
        <a:p>
          <a:endParaRPr lang="en-US"/>
        </a:p>
      </dgm:t>
    </dgm:pt>
    <dgm:pt modelId="{20EC5114-EDE9-41CA-8E81-4B2DC3C9060B}" type="sibTrans" cxnId="{A8AB01E0-6753-47E7-8214-621AA41B35D8}">
      <dgm:prSet phldrT="1" phldr="0"/>
      <dgm:spPr/>
      <dgm:t>
        <a:bodyPr/>
        <a:lstStyle/>
        <a:p>
          <a:endParaRPr lang="en-US"/>
        </a:p>
      </dgm:t>
    </dgm:pt>
    <dgm:pt modelId="{579F4BEF-128C-48B4-B401-49E49821E569}">
      <dgm:prSet/>
      <dgm:spPr/>
      <dgm:t>
        <a:bodyPr/>
        <a:lstStyle/>
        <a:p>
          <a:r>
            <a:rPr lang="en-US" dirty="0" err="1"/>
            <a:t>натиск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връстници</a:t>
          </a:r>
          <a:endParaRPr lang="en-US" dirty="0"/>
        </a:p>
      </dgm:t>
    </dgm:pt>
    <dgm:pt modelId="{3EB04373-51DE-43D8-9B74-E4F16827F200}" type="parTrans" cxnId="{2032DB19-548B-4F6A-B092-498C295B0C03}">
      <dgm:prSet/>
      <dgm:spPr/>
      <dgm:t>
        <a:bodyPr/>
        <a:lstStyle/>
        <a:p>
          <a:endParaRPr lang="en-US"/>
        </a:p>
      </dgm:t>
    </dgm:pt>
    <dgm:pt modelId="{DCBE422A-12FF-4BF2-9329-11ED59E95D25}" type="sibTrans" cxnId="{2032DB19-548B-4F6A-B092-498C295B0C03}">
      <dgm:prSet/>
      <dgm:spPr/>
      <dgm:t>
        <a:bodyPr/>
        <a:lstStyle/>
        <a:p>
          <a:endParaRPr lang="en-US"/>
        </a:p>
      </dgm:t>
    </dgm:pt>
    <dgm:pt modelId="{59EBB984-3126-472D-BB5B-EBB0E4646B1B}">
      <dgm:prSet/>
      <dgm:spPr/>
      <dgm:t>
        <a:bodyPr/>
        <a:lstStyle/>
        <a:p>
          <a:r>
            <a:rPr lang="en-US" dirty="0" err="1"/>
            <a:t>популярност</a:t>
          </a:r>
          <a:r>
            <a:rPr lang="en-US" dirty="0"/>
            <a:t> </a:t>
          </a:r>
          <a:r>
            <a:rPr lang="en-US" dirty="0" err="1"/>
            <a:t>в</a:t>
          </a:r>
          <a:r>
            <a:rPr lang="en-US" dirty="0"/>
            <a:t> </a:t>
          </a:r>
          <a:r>
            <a:rPr lang="en-US" dirty="0" err="1"/>
            <a:t>социалните</a:t>
          </a:r>
          <a:r>
            <a:rPr lang="en-US" dirty="0"/>
            <a:t> </a:t>
          </a:r>
          <a:r>
            <a:rPr lang="en-US" dirty="0" err="1"/>
            <a:t>мрежи</a:t>
          </a:r>
          <a:endParaRPr lang="en-US" dirty="0"/>
        </a:p>
      </dgm:t>
    </dgm:pt>
    <dgm:pt modelId="{ABB3010B-5697-4F51-8C4A-EB7E22A5EEC9}" type="parTrans" cxnId="{4761E6A0-CBC1-4ECB-9AF3-72CF9A069005}">
      <dgm:prSet/>
      <dgm:spPr/>
      <dgm:t>
        <a:bodyPr/>
        <a:lstStyle/>
        <a:p>
          <a:endParaRPr lang="en-US"/>
        </a:p>
      </dgm:t>
    </dgm:pt>
    <dgm:pt modelId="{C925F436-4C59-419F-B96F-52FCE5102803}" type="sibTrans" cxnId="{4761E6A0-CBC1-4ECB-9AF3-72CF9A069005}">
      <dgm:prSet/>
      <dgm:spPr/>
      <dgm:t>
        <a:bodyPr/>
        <a:lstStyle/>
        <a:p>
          <a:endParaRPr lang="en-US"/>
        </a:p>
      </dgm:t>
    </dgm:pt>
    <dgm:pt modelId="{C3DEAC6F-9185-47BF-8824-C793E2E58DB1}">
      <dgm:prSet/>
      <dgm:spPr/>
      <dgm:t>
        <a:bodyPr/>
        <a:lstStyle/>
        <a:p>
          <a:r>
            <a:rPr lang="en-US" dirty="0" err="1"/>
            <a:t>липса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стигма</a:t>
          </a:r>
          <a:endParaRPr lang="en-US" dirty="0"/>
        </a:p>
      </dgm:t>
    </dgm:pt>
    <dgm:pt modelId="{9C8FDBC3-73E3-4845-A5A2-2F4A0CAAED25}" type="parTrans" cxnId="{1895B020-EC09-4441-A240-F221F6108C07}">
      <dgm:prSet/>
      <dgm:spPr/>
      <dgm:t>
        <a:bodyPr/>
        <a:lstStyle/>
        <a:p>
          <a:endParaRPr lang="en-US"/>
        </a:p>
      </dgm:t>
    </dgm:pt>
    <dgm:pt modelId="{D6C2121B-C45F-4D12-A728-0400D88F48B5}" type="sibTrans" cxnId="{1895B020-EC09-4441-A240-F221F6108C07}">
      <dgm:prSet/>
      <dgm:spPr/>
      <dgm:t>
        <a:bodyPr/>
        <a:lstStyle/>
        <a:p>
          <a:endParaRPr lang="en-US"/>
        </a:p>
      </dgm:t>
    </dgm:pt>
    <dgm:pt modelId="{0FD2600C-FC82-4536-A3DE-2642199D011C}">
      <dgm:prSet/>
      <dgm:spPr/>
      <dgm:t>
        <a:bodyPr/>
        <a:lstStyle/>
        <a:p>
          <a:r>
            <a:rPr lang="en-US" b="1" dirty="0"/>
            <a:t>ДОСТЪПНОСТ И УДОБСТВО</a:t>
          </a:r>
          <a:endParaRPr lang="en-US" dirty="0"/>
        </a:p>
      </dgm:t>
    </dgm:pt>
    <dgm:pt modelId="{5258FE2D-2867-456C-B42A-4C60551959AE}" type="parTrans" cxnId="{BAFE1BB8-0F94-465B-9AA7-DE55852448CA}">
      <dgm:prSet/>
      <dgm:spPr/>
      <dgm:t>
        <a:bodyPr/>
        <a:lstStyle/>
        <a:p>
          <a:endParaRPr lang="en-US"/>
        </a:p>
      </dgm:t>
    </dgm:pt>
    <dgm:pt modelId="{4F825F28-56FD-4370-A139-B740183EA4E3}" type="sibTrans" cxnId="{BAFE1BB8-0F94-465B-9AA7-DE55852448CA}">
      <dgm:prSet phldrT="2" phldr="0"/>
      <dgm:spPr/>
      <dgm:t>
        <a:bodyPr/>
        <a:lstStyle/>
        <a:p>
          <a:endParaRPr lang="en-US"/>
        </a:p>
      </dgm:t>
    </dgm:pt>
    <dgm:pt modelId="{3E359ADF-8DA5-4155-9DC8-64036CD030FF}">
      <dgm:prSet/>
      <dgm:spPr/>
      <dgm:t>
        <a:bodyPr/>
        <a:lstStyle/>
        <a:p>
          <a:r>
            <a:rPr lang="en-US" dirty="0" err="1"/>
            <a:t>малки</a:t>
          </a:r>
          <a:r>
            <a:rPr lang="en-US" dirty="0"/>
            <a:t> </a:t>
          </a:r>
          <a:r>
            <a:rPr lang="en-US" dirty="0" err="1"/>
            <a:t>размери</a:t>
          </a:r>
          <a:r>
            <a:rPr lang="en-US" dirty="0"/>
            <a:t> и </a:t>
          </a:r>
          <a:r>
            <a:rPr lang="en-US" dirty="0" err="1"/>
            <a:t>дискретност</a:t>
          </a:r>
          <a:endParaRPr lang="en-US" dirty="0"/>
        </a:p>
      </dgm:t>
    </dgm:pt>
    <dgm:pt modelId="{93A4ED39-E850-451C-A61C-655173A5FFD4}" type="parTrans" cxnId="{8CE29A26-C610-49B0-B8AB-D9D9A5BA537B}">
      <dgm:prSet/>
      <dgm:spPr/>
      <dgm:t>
        <a:bodyPr/>
        <a:lstStyle/>
        <a:p>
          <a:endParaRPr lang="en-US"/>
        </a:p>
      </dgm:t>
    </dgm:pt>
    <dgm:pt modelId="{88E9CD41-4EB6-4868-830F-6875D6C9F5CC}" type="sibTrans" cxnId="{8CE29A26-C610-49B0-B8AB-D9D9A5BA537B}">
      <dgm:prSet/>
      <dgm:spPr/>
      <dgm:t>
        <a:bodyPr/>
        <a:lstStyle/>
        <a:p>
          <a:endParaRPr lang="en-US"/>
        </a:p>
      </dgm:t>
    </dgm:pt>
    <dgm:pt modelId="{52FD712D-E29C-46EE-B72C-AAAE6DFF5FCD}">
      <dgm:prSet/>
      <dgm:spPr/>
      <dgm:t>
        <a:bodyPr/>
        <a:lstStyle/>
        <a:p>
          <a:r>
            <a:rPr lang="en-US" dirty="0" err="1"/>
            <a:t>лесна</a:t>
          </a:r>
          <a:r>
            <a:rPr lang="en-US" dirty="0"/>
            <a:t> </a:t>
          </a:r>
          <a:r>
            <a:rPr lang="en-US" dirty="0" err="1"/>
            <a:t>наличност</a:t>
          </a:r>
          <a:endParaRPr lang="en-US" dirty="0"/>
        </a:p>
      </dgm:t>
    </dgm:pt>
    <dgm:pt modelId="{5807C597-20AC-4268-A989-21CAC6C536C6}" type="parTrans" cxnId="{281A2486-7566-43BD-9A90-973561B4F36C}">
      <dgm:prSet/>
      <dgm:spPr/>
      <dgm:t>
        <a:bodyPr/>
        <a:lstStyle/>
        <a:p>
          <a:endParaRPr lang="en-US"/>
        </a:p>
      </dgm:t>
    </dgm:pt>
    <dgm:pt modelId="{BF7E2D59-C061-40A1-B70B-2F3332D0454B}" type="sibTrans" cxnId="{281A2486-7566-43BD-9A90-973561B4F36C}">
      <dgm:prSet/>
      <dgm:spPr/>
      <dgm:t>
        <a:bodyPr/>
        <a:lstStyle/>
        <a:p>
          <a:endParaRPr lang="en-US"/>
        </a:p>
      </dgm:t>
    </dgm:pt>
    <dgm:pt modelId="{500FD582-0ED9-444E-84F5-9F0F41262120}">
      <dgm:prSet/>
      <dgm:spPr/>
      <dgm:t>
        <a:bodyPr/>
        <a:lstStyle/>
        <a:p>
          <a:r>
            <a:rPr lang="en-US" b="1"/>
            <a:t>АРОМАТИ И МАРКЕТИНГ</a:t>
          </a:r>
          <a:endParaRPr lang="en-US"/>
        </a:p>
      </dgm:t>
    </dgm:pt>
    <dgm:pt modelId="{983C6E78-1879-4353-B622-2E66AC8AC2F7}" type="parTrans" cxnId="{B37D0CC4-0911-46E3-8377-B0047E0A3FD9}">
      <dgm:prSet/>
      <dgm:spPr/>
      <dgm:t>
        <a:bodyPr/>
        <a:lstStyle/>
        <a:p>
          <a:endParaRPr lang="en-US"/>
        </a:p>
      </dgm:t>
    </dgm:pt>
    <dgm:pt modelId="{54ABD880-25A9-4168-B68F-38C70EB60165}" type="sibTrans" cxnId="{B37D0CC4-0911-46E3-8377-B0047E0A3FD9}">
      <dgm:prSet phldrT="3" phldr="0"/>
      <dgm:spPr/>
      <dgm:t>
        <a:bodyPr/>
        <a:lstStyle/>
        <a:p>
          <a:endParaRPr lang="en-US"/>
        </a:p>
      </dgm:t>
    </dgm:pt>
    <dgm:pt modelId="{93D36542-38BE-4404-ADA2-94DA0C48F6C0}">
      <dgm:prSet/>
      <dgm:spPr/>
      <dgm:t>
        <a:bodyPr/>
        <a:lstStyle/>
        <a:p>
          <a:r>
            <a:rPr lang="en-US" dirty="0" err="1"/>
            <a:t>привлекателни</a:t>
          </a:r>
          <a:r>
            <a:rPr lang="en-US" dirty="0"/>
            <a:t> </a:t>
          </a:r>
          <a:r>
            <a:rPr lang="en-US" dirty="0" err="1"/>
            <a:t>вкусове</a:t>
          </a:r>
          <a:r>
            <a:rPr lang="en-US" dirty="0"/>
            <a:t> </a:t>
          </a:r>
        </a:p>
      </dgm:t>
    </dgm:pt>
    <dgm:pt modelId="{4E4391AA-99DD-4ABC-BDA5-D31B089F3E4E}" type="parTrans" cxnId="{BBCE88A8-5630-4656-B939-91578E717058}">
      <dgm:prSet/>
      <dgm:spPr/>
      <dgm:t>
        <a:bodyPr/>
        <a:lstStyle/>
        <a:p>
          <a:endParaRPr lang="en-US"/>
        </a:p>
      </dgm:t>
    </dgm:pt>
    <dgm:pt modelId="{4AAB0B7B-2161-409D-8B86-C04C7D657284}" type="sibTrans" cxnId="{BBCE88A8-5630-4656-B939-91578E717058}">
      <dgm:prSet/>
      <dgm:spPr/>
      <dgm:t>
        <a:bodyPr/>
        <a:lstStyle/>
        <a:p>
          <a:endParaRPr lang="en-US"/>
        </a:p>
      </dgm:t>
    </dgm:pt>
    <dgm:pt modelId="{E4592FDC-43D5-4EA1-B37B-0E950089070B}">
      <dgm:prSet/>
      <dgm:spPr/>
      <dgm:t>
        <a:bodyPr/>
        <a:lstStyle/>
        <a:p>
          <a:r>
            <a:rPr lang="en-US" dirty="0" err="1"/>
            <a:t>цветен</a:t>
          </a:r>
          <a:r>
            <a:rPr lang="en-US" dirty="0"/>
            <a:t> </a:t>
          </a:r>
          <a:r>
            <a:rPr lang="en-US" dirty="0" err="1"/>
            <a:t>и</a:t>
          </a:r>
          <a:r>
            <a:rPr lang="en-US" dirty="0"/>
            <a:t> </a:t>
          </a:r>
          <a:r>
            <a:rPr lang="en-US" dirty="0" err="1"/>
            <a:t>модерен</a:t>
          </a:r>
          <a:r>
            <a:rPr lang="en-US" dirty="0"/>
            <a:t> </a:t>
          </a:r>
          <a:r>
            <a:rPr lang="en-US" dirty="0" err="1"/>
            <a:t>дизайн</a:t>
          </a:r>
          <a:endParaRPr lang="en-US" dirty="0"/>
        </a:p>
      </dgm:t>
    </dgm:pt>
    <dgm:pt modelId="{35A16134-D0BE-47E1-913D-387A4EA7D8E8}" type="parTrans" cxnId="{5FFAC0B8-3783-4B86-95C4-5A818270F130}">
      <dgm:prSet/>
      <dgm:spPr/>
      <dgm:t>
        <a:bodyPr/>
        <a:lstStyle/>
        <a:p>
          <a:endParaRPr lang="en-US"/>
        </a:p>
      </dgm:t>
    </dgm:pt>
    <dgm:pt modelId="{D8637909-8461-45E0-B5F3-E501800EE55F}" type="sibTrans" cxnId="{5FFAC0B8-3783-4B86-95C4-5A818270F130}">
      <dgm:prSet/>
      <dgm:spPr/>
      <dgm:t>
        <a:bodyPr/>
        <a:lstStyle/>
        <a:p>
          <a:endParaRPr lang="en-US"/>
        </a:p>
      </dgm:t>
    </dgm:pt>
    <dgm:pt modelId="{A976AADA-5BCB-48E0-A8F6-9E3383B50DC1}" type="pres">
      <dgm:prSet presAssocID="{A45C258F-5F0E-4496-B1FB-F45AAB5FD60C}" presName="Name0" presStyleCnt="0">
        <dgm:presLayoutVars>
          <dgm:dir/>
          <dgm:animLvl val="lvl"/>
          <dgm:resizeHandles val="exact"/>
        </dgm:presLayoutVars>
      </dgm:prSet>
      <dgm:spPr/>
    </dgm:pt>
    <dgm:pt modelId="{84710334-5BA8-4D75-A204-48997F15F335}" type="pres">
      <dgm:prSet presAssocID="{6C38667E-44CD-46C4-8685-71332B4883F9}" presName="composite" presStyleCnt="0"/>
      <dgm:spPr/>
    </dgm:pt>
    <dgm:pt modelId="{8036EBD2-7B2C-446E-9F50-A50A2A5F60FD}" type="pres">
      <dgm:prSet presAssocID="{6C38667E-44CD-46C4-8685-71332B4883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C586900-B626-4EEB-825C-8DF458E24614}" type="pres">
      <dgm:prSet presAssocID="{6C38667E-44CD-46C4-8685-71332B4883F9}" presName="desTx" presStyleLbl="alignAccFollowNode1" presStyleIdx="0" presStyleCnt="3">
        <dgm:presLayoutVars>
          <dgm:bulletEnabled val="1"/>
        </dgm:presLayoutVars>
      </dgm:prSet>
      <dgm:spPr/>
    </dgm:pt>
    <dgm:pt modelId="{23C7127F-47A6-45C6-853F-5B7C8C7179B1}" type="pres">
      <dgm:prSet presAssocID="{20EC5114-EDE9-41CA-8E81-4B2DC3C9060B}" presName="space" presStyleCnt="0"/>
      <dgm:spPr/>
    </dgm:pt>
    <dgm:pt modelId="{B5E2C414-DA03-4CDC-9801-F91763EDA759}" type="pres">
      <dgm:prSet presAssocID="{0FD2600C-FC82-4536-A3DE-2642199D011C}" presName="composite" presStyleCnt="0"/>
      <dgm:spPr/>
    </dgm:pt>
    <dgm:pt modelId="{AD9FC46E-D873-4508-A823-A2D799184990}" type="pres">
      <dgm:prSet presAssocID="{0FD2600C-FC82-4536-A3DE-2642199D01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2AC794A-93AB-47D9-B40F-FFDD1BEE3E25}" type="pres">
      <dgm:prSet presAssocID="{0FD2600C-FC82-4536-A3DE-2642199D011C}" presName="desTx" presStyleLbl="alignAccFollowNode1" presStyleIdx="1" presStyleCnt="3">
        <dgm:presLayoutVars>
          <dgm:bulletEnabled val="1"/>
        </dgm:presLayoutVars>
      </dgm:prSet>
      <dgm:spPr/>
    </dgm:pt>
    <dgm:pt modelId="{5C50607C-BF5F-44F4-BA19-30E99A24DE38}" type="pres">
      <dgm:prSet presAssocID="{4F825F28-56FD-4370-A139-B740183EA4E3}" presName="space" presStyleCnt="0"/>
      <dgm:spPr/>
    </dgm:pt>
    <dgm:pt modelId="{3D335F75-D908-4D5A-AE14-7DAF442D8892}" type="pres">
      <dgm:prSet presAssocID="{500FD582-0ED9-444E-84F5-9F0F41262120}" presName="composite" presStyleCnt="0"/>
      <dgm:spPr/>
    </dgm:pt>
    <dgm:pt modelId="{88E29EDD-BF0E-4FFD-8210-4E152679915D}" type="pres">
      <dgm:prSet presAssocID="{500FD582-0ED9-444E-84F5-9F0F4126212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CBBF427-4435-4FCE-A790-B3B0A2C7CF1D}" type="pres">
      <dgm:prSet presAssocID="{500FD582-0ED9-444E-84F5-9F0F4126212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B256101-2EE6-42F3-BB10-3E15617C2830}" type="presOf" srcId="{6C38667E-44CD-46C4-8685-71332B4883F9}" destId="{8036EBD2-7B2C-446E-9F50-A50A2A5F60FD}" srcOrd="0" destOrd="0" presId="urn:microsoft.com/office/officeart/2005/8/layout/hList1"/>
    <dgm:cxn modelId="{2032DB19-548B-4F6A-B092-498C295B0C03}" srcId="{6C38667E-44CD-46C4-8685-71332B4883F9}" destId="{579F4BEF-128C-48B4-B401-49E49821E569}" srcOrd="0" destOrd="0" parTransId="{3EB04373-51DE-43D8-9B74-E4F16827F200}" sibTransId="{DCBE422A-12FF-4BF2-9329-11ED59E95D25}"/>
    <dgm:cxn modelId="{D7FBAD1E-B2A8-4344-BB41-A694214CF8E8}" type="presOf" srcId="{93D36542-38BE-4404-ADA2-94DA0C48F6C0}" destId="{1CBBF427-4435-4FCE-A790-B3B0A2C7CF1D}" srcOrd="0" destOrd="0" presId="urn:microsoft.com/office/officeart/2005/8/layout/hList1"/>
    <dgm:cxn modelId="{1895B020-EC09-4441-A240-F221F6108C07}" srcId="{6C38667E-44CD-46C4-8685-71332B4883F9}" destId="{C3DEAC6F-9185-47BF-8824-C793E2E58DB1}" srcOrd="2" destOrd="0" parTransId="{9C8FDBC3-73E3-4845-A5A2-2F4A0CAAED25}" sibTransId="{D6C2121B-C45F-4D12-A728-0400D88F48B5}"/>
    <dgm:cxn modelId="{8CE29A26-C610-49B0-B8AB-D9D9A5BA537B}" srcId="{0FD2600C-FC82-4536-A3DE-2642199D011C}" destId="{3E359ADF-8DA5-4155-9DC8-64036CD030FF}" srcOrd="0" destOrd="0" parTransId="{93A4ED39-E850-451C-A61C-655173A5FFD4}" sibTransId="{88E9CD41-4EB6-4868-830F-6875D6C9F5CC}"/>
    <dgm:cxn modelId="{683CE22E-3067-4770-91F6-9432D408762E}" type="presOf" srcId="{3E359ADF-8DA5-4155-9DC8-64036CD030FF}" destId="{F2AC794A-93AB-47D9-B40F-FFDD1BEE3E25}" srcOrd="0" destOrd="0" presId="urn:microsoft.com/office/officeart/2005/8/layout/hList1"/>
    <dgm:cxn modelId="{FA37974E-A4AB-4B61-8CF4-1FC6C0363E33}" type="presOf" srcId="{59EBB984-3126-472D-BB5B-EBB0E4646B1B}" destId="{4C586900-B626-4EEB-825C-8DF458E24614}" srcOrd="0" destOrd="1" presId="urn:microsoft.com/office/officeart/2005/8/layout/hList1"/>
    <dgm:cxn modelId="{AE71BD57-FC00-4611-A9B0-9E7837EA768A}" type="presOf" srcId="{500FD582-0ED9-444E-84F5-9F0F41262120}" destId="{88E29EDD-BF0E-4FFD-8210-4E152679915D}" srcOrd="0" destOrd="0" presId="urn:microsoft.com/office/officeart/2005/8/layout/hList1"/>
    <dgm:cxn modelId="{F9084D5E-9454-4C26-BD04-BAFEEAEDE4A8}" type="presOf" srcId="{52FD712D-E29C-46EE-B72C-AAAE6DFF5FCD}" destId="{F2AC794A-93AB-47D9-B40F-FFDD1BEE3E25}" srcOrd="0" destOrd="1" presId="urn:microsoft.com/office/officeart/2005/8/layout/hList1"/>
    <dgm:cxn modelId="{281A2486-7566-43BD-9A90-973561B4F36C}" srcId="{0FD2600C-FC82-4536-A3DE-2642199D011C}" destId="{52FD712D-E29C-46EE-B72C-AAAE6DFF5FCD}" srcOrd="1" destOrd="0" parTransId="{5807C597-20AC-4268-A989-21CAC6C536C6}" sibTransId="{BF7E2D59-C061-40A1-B70B-2F3332D0454B}"/>
    <dgm:cxn modelId="{4761E6A0-CBC1-4ECB-9AF3-72CF9A069005}" srcId="{6C38667E-44CD-46C4-8685-71332B4883F9}" destId="{59EBB984-3126-472D-BB5B-EBB0E4646B1B}" srcOrd="1" destOrd="0" parTransId="{ABB3010B-5697-4F51-8C4A-EB7E22A5EEC9}" sibTransId="{C925F436-4C59-419F-B96F-52FCE5102803}"/>
    <dgm:cxn modelId="{BBCE88A8-5630-4656-B939-91578E717058}" srcId="{500FD582-0ED9-444E-84F5-9F0F41262120}" destId="{93D36542-38BE-4404-ADA2-94DA0C48F6C0}" srcOrd="0" destOrd="0" parTransId="{4E4391AA-99DD-4ABC-BDA5-D31B089F3E4E}" sibTransId="{4AAB0B7B-2161-409D-8B86-C04C7D657284}"/>
    <dgm:cxn modelId="{E2C74CAC-644F-4A98-BE67-E0A3238A9EF8}" type="presOf" srcId="{E4592FDC-43D5-4EA1-B37B-0E950089070B}" destId="{1CBBF427-4435-4FCE-A790-B3B0A2C7CF1D}" srcOrd="0" destOrd="1" presId="urn:microsoft.com/office/officeart/2005/8/layout/hList1"/>
    <dgm:cxn modelId="{FCA5D3AF-2137-4267-91EF-9505E8D0176D}" type="presOf" srcId="{C3DEAC6F-9185-47BF-8824-C793E2E58DB1}" destId="{4C586900-B626-4EEB-825C-8DF458E24614}" srcOrd="0" destOrd="2" presId="urn:microsoft.com/office/officeart/2005/8/layout/hList1"/>
    <dgm:cxn modelId="{BAFE1BB8-0F94-465B-9AA7-DE55852448CA}" srcId="{A45C258F-5F0E-4496-B1FB-F45AAB5FD60C}" destId="{0FD2600C-FC82-4536-A3DE-2642199D011C}" srcOrd="1" destOrd="0" parTransId="{5258FE2D-2867-456C-B42A-4C60551959AE}" sibTransId="{4F825F28-56FD-4370-A139-B740183EA4E3}"/>
    <dgm:cxn modelId="{725D54B8-36E5-4F98-9D97-4628E699127E}" type="presOf" srcId="{A45C258F-5F0E-4496-B1FB-F45AAB5FD60C}" destId="{A976AADA-5BCB-48E0-A8F6-9E3383B50DC1}" srcOrd="0" destOrd="0" presId="urn:microsoft.com/office/officeart/2005/8/layout/hList1"/>
    <dgm:cxn modelId="{5FFAC0B8-3783-4B86-95C4-5A818270F130}" srcId="{500FD582-0ED9-444E-84F5-9F0F41262120}" destId="{E4592FDC-43D5-4EA1-B37B-0E950089070B}" srcOrd="1" destOrd="0" parTransId="{35A16134-D0BE-47E1-913D-387A4EA7D8E8}" sibTransId="{D8637909-8461-45E0-B5F3-E501800EE55F}"/>
    <dgm:cxn modelId="{B37D0CC4-0911-46E3-8377-B0047E0A3FD9}" srcId="{A45C258F-5F0E-4496-B1FB-F45AAB5FD60C}" destId="{500FD582-0ED9-444E-84F5-9F0F41262120}" srcOrd="2" destOrd="0" parTransId="{983C6E78-1879-4353-B622-2E66AC8AC2F7}" sibTransId="{54ABD880-25A9-4168-B68F-38C70EB60165}"/>
    <dgm:cxn modelId="{CD77E0C5-3669-4C1B-B3A7-5A6A17E00DBC}" type="presOf" srcId="{579F4BEF-128C-48B4-B401-49E49821E569}" destId="{4C586900-B626-4EEB-825C-8DF458E24614}" srcOrd="0" destOrd="0" presId="urn:microsoft.com/office/officeart/2005/8/layout/hList1"/>
    <dgm:cxn modelId="{A8AB01E0-6753-47E7-8214-621AA41B35D8}" srcId="{A45C258F-5F0E-4496-B1FB-F45AAB5FD60C}" destId="{6C38667E-44CD-46C4-8685-71332B4883F9}" srcOrd="0" destOrd="0" parTransId="{32A449C0-AF2A-45C4-9DAD-19581E468B60}" sibTransId="{20EC5114-EDE9-41CA-8E81-4B2DC3C9060B}"/>
    <dgm:cxn modelId="{5ACAAEFE-840F-4919-B994-ADFF775E6975}" type="presOf" srcId="{0FD2600C-FC82-4536-A3DE-2642199D011C}" destId="{AD9FC46E-D873-4508-A823-A2D799184990}" srcOrd="0" destOrd="0" presId="urn:microsoft.com/office/officeart/2005/8/layout/hList1"/>
    <dgm:cxn modelId="{CAA21A07-2C1B-40ED-848B-29DC0099FFAC}" type="presParOf" srcId="{A976AADA-5BCB-48E0-A8F6-9E3383B50DC1}" destId="{84710334-5BA8-4D75-A204-48997F15F335}" srcOrd="0" destOrd="0" presId="urn:microsoft.com/office/officeart/2005/8/layout/hList1"/>
    <dgm:cxn modelId="{F96C104E-1B2D-455F-AE8F-E98131DDB456}" type="presParOf" srcId="{84710334-5BA8-4D75-A204-48997F15F335}" destId="{8036EBD2-7B2C-446E-9F50-A50A2A5F60FD}" srcOrd="0" destOrd="0" presId="urn:microsoft.com/office/officeart/2005/8/layout/hList1"/>
    <dgm:cxn modelId="{B121EF95-8D33-4311-920A-B0ED3A5C5797}" type="presParOf" srcId="{84710334-5BA8-4D75-A204-48997F15F335}" destId="{4C586900-B626-4EEB-825C-8DF458E24614}" srcOrd="1" destOrd="0" presId="urn:microsoft.com/office/officeart/2005/8/layout/hList1"/>
    <dgm:cxn modelId="{D9AF576F-995E-4789-9BA6-5D3F04C70871}" type="presParOf" srcId="{A976AADA-5BCB-48E0-A8F6-9E3383B50DC1}" destId="{23C7127F-47A6-45C6-853F-5B7C8C7179B1}" srcOrd="1" destOrd="0" presId="urn:microsoft.com/office/officeart/2005/8/layout/hList1"/>
    <dgm:cxn modelId="{40E04910-0510-4711-845B-080D1C6A1261}" type="presParOf" srcId="{A976AADA-5BCB-48E0-A8F6-9E3383B50DC1}" destId="{B5E2C414-DA03-4CDC-9801-F91763EDA759}" srcOrd="2" destOrd="0" presId="urn:microsoft.com/office/officeart/2005/8/layout/hList1"/>
    <dgm:cxn modelId="{D1B8202E-C452-41EE-8CC3-C60A95711C3C}" type="presParOf" srcId="{B5E2C414-DA03-4CDC-9801-F91763EDA759}" destId="{AD9FC46E-D873-4508-A823-A2D799184990}" srcOrd="0" destOrd="0" presId="urn:microsoft.com/office/officeart/2005/8/layout/hList1"/>
    <dgm:cxn modelId="{041E9E4E-5691-4F32-8AF3-1EA7287369E2}" type="presParOf" srcId="{B5E2C414-DA03-4CDC-9801-F91763EDA759}" destId="{F2AC794A-93AB-47D9-B40F-FFDD1BEE3E25}" srcOrd="1" destOrd="0" presId="urn:microsoft.com/office/officeart/2005/8/layout/hList1"/>
    <dgm:cxn modelId="{BD2F3C26-23E9-438F-90F5-2F9BB5CF0765}" type="presParOf" srcId="{A976AADA-5BCB-48E0-A8F6-9E3383B50DC1}" destId="{5C50607C-BF5F-44F4-BA19-30E99A24DE38}" srcOrd="3" destOrd="0" presId="urn:microsoft.com/office/officeart/2005/8/layout/hList1"/>
    <dgm:cxn modelId="{9E911A72-D5A6-4B3D-BD85-C7239730CA41}" type="presParOf" srcId="{A976AADA-5BCB-48E0-A8F6-9E3383B50DC1}" destId="{3D335F75-D908-4D5A-AE14-7DAF442D8892}" srcOrd="4" destOrd="0" presId="urn:microsoft.com/office/officeart/2005/8/layout/hList1"/>
    <dgm:cxn modelId="{B74213CA-9D4A-4E3E-A1B7-5BF6520FD7C9}" type="presParOf" srcId="{3D335F75-D908-4D5A-AE14-7DAF442D8892}" destId="{88E29EDD-BF0E-4FFD-8210-4E152679915D}" srcOrd="0" destOrd="0" presId="urn:microsoft.com/office/officeart/2005/8/layout/hList1"/>
    <dgm:cxn modelId="{F505590A-BF5A-4F19-BFB8-514B90A0E15B}" type="presParOf" srcId="{3D335F75-D908-4D5A-AE14-7DAF442D8892}" destId="{1CBBF427-4435-4FCE-A790-B3B0A2C7CF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6858D5-8685-456B-96D7-472F4AEAAD9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491562-DF41-4220-A564-1E930F7A7F7A}">
      <dgm:prSet custT="1"/>
      <dgm:spPr/>
      <dgm:t>
        <a:bodyPr/>
        <a:lstStyle/>
        <a:p>
          <a:r>
            <a:rPr lang="bg-BG" sz="1800" dirty="0"/>
            <a:t>Пристрастяване към никотина. Дори течности с ниско съдържание на никотин могат да доведат до зависимост.</a:t>
          </a:r>
          <a:endParaRPr lang="en-US" sz="1800" dirty="0"/>
        </a:p>
      </dgm:t>
    </dgm:pt>
    <dgm:pt modelId="{CEC29716-6F5F-4F8D-A109-2B138CF10724}" type="parTrans" cxnId="{4E067AC2-1D95-4717-8408-FC44E2CC1189}">
      <dgm:prSet/>
      <dgm:spPr/>
      <dgm:t>
        <a:bodyPr/>
        <a:lstStyle/>
        <a:p>
          <a:endParaRPr lang="en-US"/>
        </a:p>
      </dgm:t>
    </dgm:pt>
    <dgm:pt modelId="{14CE7EC5-C616-47EF-A713-BE513E2B6EA9}" type="sibTrans" cxnId="{4E067AC2-1D95-4717-8408-FC44E2CC1189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B24647BD-B925-4C32-8609-9E5DBE277624}">
      <dgm:prSet custT="1"/>
      <dgm:spPr/>
      <dgm:t>
        <a:bodyPr/>
        <a:lstStyle/>
        <a:p>
          <a:r>
            <a:rPr lang="bg-BG" sz="2000" dirty="0"/>
            <a:t>Въздействие върху мозъка – никотинът променя мозъчните връзки , отговорни за паметта, ученето и концентрацията.</a:t>
          </a:r>
          <a:endParaRPr lang="en-US" sz="2000" dirty="0"/>
        </a:p>
      </dgm:t>
    </dgm:pt>
    <dgm:pt modelId="{43F9F60A-3DD3-42F7-90CC-075A18F6BB2E}" type="parTrans" cxnId="{5E20FE60-5D21-491D-A5EE-F1D4E03DBCDD}">
      <dgm:prSet/>
      <dgm:spPr/>
      <dgm:t>
        <a:bodyPr/>
        <a:lstStyle/>
        <a:p>
          <a:endParaRPr lang="en-US"/>
        </a:p>
      </dgm:t>
    </dgm:pt>
    <dgm:pt modelId="{70E112B5-1152-4A80-A985-0E4D9CD563C1}" type="sibTrans" cxnId="{5E20FE60-5D21-491D-A5EE-F1D4E03DBCD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9020C68-DB14-48B8-A950-3B5CE529E309}">
      <dgm:prSet custT="1"/>
      <dgm:spPr/>
      <dgm:t>
        <a:bodyPr/>
        <a:lstStyle/>
        <a:p>
          <a:r>
            <a:rPr lang="bg-BG" sz="2000" dirty="0"/>
            <a:t>Дихателни проблеми;</a:t>
          </a:r>
        </a:p>
        <a:p>
          <a:r>
            <a:rPr lang="bg-BG" sz="2000" dirty="0"/>
            <a:t>Негативно влияние върху сърдечно-съдовата система</a:t>
          </a:r>
          <a:r>
            <a:rPr lang="bg-BG" sz="1800" dirty="0"/>
            <a:t>.</a:t>
          </a:r>
          <a:endParaRPr lang="en-US" sz="1800" dirty="0"/>
        </a:p>
      </dgm:t>
    </dgm:pt>
    <dgm:pt modelId="{CF72DD6E-DE6D-4BB7-8710-9AC58E9F6033}" type="parTrans" cxnId="{DAF71ABF-C0BD-49B9-A8CD-0E32BF37F5B3}">
      <dgm:prSet/>
      <dgm:spPr/>
      <dgm:t>
        <a:bodyPr/>
        <a:lstStyle/>
        <a:p>
          <a:endParaRPr lang="en-US"/>
        </a:p>
      </dgm:t>
    </dgm:pt>
    <dgm:pt modelId="{FD83418A-3FF9-447A-B944-9A8945FA7159}" type="sibTrans" cxnId="{DAF71ABF-C0BD-49B9-A8CD-0E32BF37F5B3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40E0C5D3-5ADD-4C4C-B2F0-E733273474A0}">
      <dgm:prSet custT="1"/>
      <dgm:spPr/>
      <dgm:t>
        <a:bodyPr/>
        <a:lstStyle/>
        <a:p>
          <a:r>
            <a:rPr lang="bg-BG" sz="2000" dirty="0"/>
            <a:t>Повишен риск от злоупотреба с вещества.</a:t>
          </a:r>
          <a:endParaRPr lang="en-US" sz="2000" dirty="0"/>
        </a:p>
      </dgm:t>
    </dgm:pt>
    <dgm:pt modelId="{EC352BED-D426-45CC-899E-4F604AE5DF79}" type="parTrans" cxnId="{4F523537-8F2E-4807-B096-F51E0500074C}">
      <dgm:prSet/>
      <dgm:spPr/>
      <dgm:t>
        <a:bodyPr/>
        <a:lstStyle/>
        <a:p>
          <a:endParaRPr lang="en-US"/>
        </a:p>
      </dgm:t>
    </dgm:pt>
    <dgm:pt modelId="{535D4751-2CEE-4EDA-BB9F-05F73220F3B5}" type="sibTrans" cxnId="{4F523537-8F2E-4807-B096-F51E0500074C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453F3CC9-A43B-435D-9D87-898D182B0CB5}" type="pres">
      <dgm:prSet presAssocID="{756858D5-8685-456B-96D7-472F4AEAAD93}" presName="Name0" presStyleCnt="0">
        <dgm:presLayoutVars>
          <dgm:animLvl val="lvl"/>
          <dgm:resizeHandles val="exact"/>
        </dgm:presLayoutVars>
      </dgm:prSet>
      <dgm:spPr/>
    </dgm:pt>
    <dgm:pt modelId="{0B5ED4A6-75AC-4CFD-8198-012B3FBE39C5}" type="pres">
      <dgm:prSet presAssocID="{3B491562-DF41-4220-A564-1E930F7A7F7A}" presName="compositeNode" presStyleCnt="0">
        <dgm:presLayoutVars>
          <dgm:bulletEnabled val="1"/>
        </dgm:presLayoutVars>
      </dgm:prSet>
      <dgm:spPr/>
    </dgm:pt>
    <dgm:pt modelId="{3FB18C3D-2D08-46A4-9688-278C293D671D}" type="pres">
      <dgm:prSet presAssocID="{3B491562-DF41-4220-A564-1E930F7A7F7A}" presName="bgRect" presStyleLbl="bgAccFollowNode1" presStyleIdx="0" presStyleCnt="4" custScaleX="105370" custScaleY="118937"/>
      <dgm:spPr/>
    </dgm:pt>
    <dgm:pt modelId="{2EF39181-391E-4ACD-A424-0EB950CA77BC}" type="pres">
      <dgm:prSet presAssocID="{14CE7EC5-C616-47EF-A713-BE513E2B6EA9}" presName="sibTransNodeCircle" presStyleLbl="alignNode1" presStyleIdx="0" presStyleCnt="8" custAng="0" custScaleX="97270" custScaleY="97545" custLinFactNeighborX="-1248" custLinFactNeighborY="-33275">
        <dgm:presLayoutVars>
          <dgm:chMax val="0"/>
          <dgm:bulletEnabled/>
        </dgm:presLayoutVars>
      </dgm:prSet>
      <dgm:spPr/>
    </dgm:pt>
    <dgm:pt modelId="{5499B94A-0F31-4D9A-A333-092A0AB5EB7F}" type="pres">
      <dgm:prSet presAssocID="{3B491562-DF41-4220-A564-1E930F7A7F7A}" presName="bottomLine" presStyleLbl="alignNode1" presStyleIdx="1" presStyleCnt="8">
        <dgm:presLayoutVars/>
      </dgm:prSet>
      <dgm:spPr/>
    </dgm:pt>
    <dgm:pt modelId="{53A0913D-EA6A-4EB7-9939-83B4A5EF497C}" type="pres">
      <dgm:prSet presAssocID="{3B491562-DF41-4220-A564-1E930F7A7F7A}" presName="nodeText" presStyleLbl="bgAccFollowNode1" presStyleIdx="0" presStyleCnt="4">
        <dgm:presLayoutVars>
          <dgm:bulletEnabled val="1"/>
        </dgm:presLayoutVars>
      </dgm:prSet>
      <dgm:spPr/>
    </dgm:pt>
    <dgm:pt modelId="{AADD8A11-E758-410B-A61F-F9C9AE942E93}" type="pres">
      <dgm:prSet presAssocID="{14CE7EC5-C616-47EF-A713-BE513E2B6EA9}" presName="sibTrans" presStyleCnt="0"/>
      <dgm:spPr/>
    </dgm:pt>
    <dgm:pt modelId="{05739475-DE6A-4A10-9578-F43FED6AECDD}" type="pres">
      <dgm:prSet presAssocID="{B24647BD-B925-4C32-8609-9E5DBE277624}" presName="compositeNode" presStyleCnt="0">
        <dgm:presLayoutVars>
          <dgm:bulletEnabled val="1"/>
        </dgm:presLayoutVars>
      </dgm:prSet>
      <dgm:spPr/>
    </dgm:pt>
    <dgm:pt modelId="{F3E62762-055F-4B91-8A8E-5007D212BD2B}" type="pres">
      <dgm:prSet presAssocID="{B24647BD-B925-4C32-8609-9E5DBE277624}" presName="bgRect" presStyleLbl="bgAccFollowNode1" presStyleIdx="1" presStyleCnt="4" custScaleX="116876" custScaleY="120227" custLinFactNeighborX="-2510" custLinFactNeighborY="-184"/>
      <dgm:spPr/>
    </dgm:pt>
    <dgm:pt modelId="{01A1BA4A-8815-4C3B-88C6-968F97B8E67F}" type="pres">
      <dgm:prSet presAssocID="{70E112B5-1152-4A80-A985-0E4D9CD563C1}" presName="sibTransNodeCircle" presStyleLbl="alignNode1" presStyleIdx="2" presStyleCnt="8" custLinFactNeighborX="-17781" custLinFactNeighborY="-40509">
        <dgm:presLayoutVars>
          <dgm:chMax val="0"/>
          <dgm:bulletEnabled/>
        </dgm:presLayoutVars>
      </dgm:prSet>
      <dgm:spPr/>
    </dgm:pt>
    <dgm:pt modelId="{15012BCA-8490-4352-A6EC-19D64D53E753}" type="pres">
      <dgm:prSet presAssocID="{B24647BD-B925-4C32-8609-9E5DBE277624}" presName="bottomLine" presStyleLbl="alignNode1" presStyleIdx="3" presStyleCnt="8">
        <dgm:presLayoutVars/>
      </dgm:prSet>
      <dgm:spPr/>
    </dgm:pt>
    <dgm:pt modelId="{9F7963AA-1EF1-4B63-84DC-30195810FB8D}" type="pres">
      <dgm:prSet presAssocID="{B24647BD-B925-4C32-8609-9E5DBE277624}" presName="nodeText" presStyleLbl="bgAccFollowNode1" presStyleIdx="1" presStyleCnt="4">
        <dgm:presLayoutVars>
          <dgm:bulletEnabled val="1"/>
        </dgm:presLayoutVars>
      </dgm:prSet>
      <dgm:spPr/>
    </dgm:pt>
    <dgm:pt modelId="{FE85364D-611B-40C0-8698-F0E59EB4A777}" type="pres">
      <dgm:prSet presAssocID="{70E112B5-1152-4A80-A985-0E4D9CD563C1}" presName="sibTrans" presStyleCnt="0"/>
      <dgm:spPr/>
    </dgm:pt>
    <dgm:pt modelId="{4F05DFC7-137D-4B62-8469-AF79576D2DCE}" type="pres">
      <dgm:prSet presAssocID="{69020C68-DB14-48B8-A950-3B5CE529E309}" presName="compositeNode" presStyleCnt="0">
        <dgm:presLayoutVars>
          <dgm:bulletEnabled val="1"/>
        </dgm:presLayoutVars>
      </dgm:prSet>
      <dgm:spPr/>
    </dgm:pt>
    <dgm:pt modelId="{EC3BDA30-761E-451A-A76D-D593BC8738BF}" type="pres">
      <dgm:prSet presAssocID="{69020C68-DB14-48B8-A950-3B5CE529E309}" presName="bgRect" presStyleLbl="bgAccFollowNode1" presStyleIdx="2" presStyleCnt="4" custScaleX="113414" custScaleY="122233" custLinFactNeighborY="-2341"/>
      <dgm:spPr/>
    </dgm:pt>
    <dgm:pt modelId="{8EFC8CB5-C544-44A2-883A-7F039C2A6E34}" type="pres">
      <dgm:prSet presAssocID="{FD83418A-3FF9-447A-B944-9A8945FA7159}" presName="sibTransNodeCircle" presStyleLbl="alignNode1" presStyleIdx="4" presStyleCnt="8" custLinFactNeighborX="14309" custLinFactNeighborY="-40031">
        <dgm:presLayoutVars>
          <dgm:chMax val="0"/>
          <dgm:bulletEnabled/>
        </dgm:presLayoutVars>
      </dgm:prSet>
      <dgm:spPr/>
    </dgm:pt>
    <dgm:pt modelId="{5C09D04F-02E4-40E9-9667-2D2E800E88E1}" type="pres">
      <dgm:prSet presAssocID="{69020C68-DB14-48B8-A950-3B5CE529E309}" presName="bottomLine" presStyleLbl="alignNode1" presStyleIdx="5" presStyleCnt="8">
        <dgm:presLayoutVars/>
      </dgm:prSet>
      <dgm:spPr/>
    </dgm:pt>
    <dgm:pt modelId="{8A09F77E-E6BB-4B99-BB05-3289B70B09C2}" type="pres">
      <dgm:prSet presAssocID="{69020C68-DB14-48B8-A950-3B5CE529E309}" presName="nodeText" presStyleLbl="bgAccFollowNode1" presStyleIdx="2" presStyleCnt="4">
        <dgm:presLayoutVars>
          <dgm:bulletEnabled val="1"/>
        </dgm:presLayoutVars>
      </dgm:prSet>
      <dgm:spPr/>
    </dgm:pt>
    <dgm:pt modelId="{A5234AEB-06F1-4ECF-82AF-7E6981D43156}" type="pres">
      <dgm:prSet presAssocID="{FD83418A-3FF9-447A-B944-9A8945FA7159}" presName="sibTrans" presStyleCnt="0"/>
      <dgm:spPr/>
    </dgm:pt>
    <dgm:pt modelId="{F0FE32A9-8F67-4BDB-ADD5-589D26057E3F}" type="pres">
      <dgm:prSet presAssocID="{40E0C5D3-5ADD-4C4C-B2F0-E733273474A0}" presName="compositeNode" presStyleCnt="0">
        <dgm:presLayoutVars>
          <dgm:bulletEnabled val="1"/>
        </dgm:presLayoutVars>
      </dgm:prSet>
      <dgm:spPr/>
    </dgm:pt>
    <dgm:pt modelId="{FC1D333D-D13E-400C-8A17-2D267B52D7A0}" type="pres">
      <dgm:prSet presAssocID="{40E0C5D3-5ADD-4C4C-B2F0-E733273474A0}" presName="bgRect" presStyleLbl="bgAccFollowNode1" presStyleIdx="3" presStyleCnt="4" custScaleY="123222" custLinFactNeighborX="996" custLinFactNeighborY="-516"/>
      <dgm:spPr/>
    </dgm:pt>
    <dgm:pt modelId="{4779CD2A-64BC-4E14-A1EE-FC007D98F13F}" type="pres">
      <dgm:prSet presAssocID="{535D4751-2CEE-4EDA-BB9F-05F73220F3B5}" presName="sibTransNodeCircle" presStyleLbl="alignNode1" presStyleIdx="6" presStyleCnt="8" custLinFactNeighborX="12134" custLinFactNeighborY="-45436">
        <dgm:presLayoutVars>
          <dgm:chMax val="0"/>
          <dgm:bulletEnabled/>
        </dgm:presLayoutVars>
      </dgm:prSet>
      <dgm:spPr/>
    </dgm:pt>
    <dgm:pt modelId="{41A1ABD0-B726-4599-A218-AAD156996603}" type="pres">
      <dgm:prSet presAssocID="{40E0C5D3-5ADD-4C4C-B2F0-E733273474A0}" presName="bottomLine" presStyleLbl="alignNode1" presStyleIdx="7" presStyleCnt="8">
        <dgm:presLayoutVars/>
      </dgm:prSet>
      <dgm:spPr/>
    </dgm:pt>
    <dgm:pt modelId="{A3B6135D-30A9-4A02-AE80-8DD600078A63}" type="pres">
      <dgm:prSet presAssocID="{40E0C5D3-5ADD-4C4C-B2F0-E733273474A0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8681091A-0056-44F6-837F-3B46875258B6}" type="presOf" srcId="{B24647BD-B925-4C32-8609-9E5DBE277624}" destId="{9F7963AA-1EF1-4B63-84DC-30195810FB8D}" srcOrd="1" destOrd="0" presId="urn:microsoft.com/office/officeart/2016/7/layout/BasicLinearProcessNumbered"/>
    <dgm:cxn modelId="{CCEAF221-CF08-40BF-ADC7-64255F909BD5}" type="presOf" srcId="{70E112B5-1152-4A80-A985-0E4D9CD563C1}" destId="{01A1BA4A-8815-4C3B-88C6-968F97B8E67F}" srcOrd="0" destOrd="0" presId="urn:microsoft.com/office/officeart/2016/7/layout/BasicLinearProcessNumbered"/>
    <dgm:cxn modelId="{F9552726-8DD1-4598-8C1E-95F36743F7E2}" type="presOf" srcId="{B24647BD-B925-4C32-8609-9E5DBE277624}" destId="{F3E62762-055F-4B91-8A8E-5007D212BD2B}" srcOrd="0" destOrd="0" presId="urn:microsoft.com/office/officeart/2016/7/layout/BasicLinearProcessNumbered"/>
    <dgm:cxn modelId="{4F523537-8F2E-4807-B096-F51E0500074C}" srcId="{756858D5-8685-456B-96D7-472F4AEAAD93}" destId="{40E0C5D3-5ADD-4C4C-B2F0-E733273474A0}" srcOrd="3" destOrd="0" parTransId="{EC352BED-D426-45CC-899E-4F604AE5DF79}" sibTransId="{535D4751-2CEE-4EDA-BB9F-05F73220F3B5}"/>
    <dgm:cxn modelId="{0935DF43-6EE4-4261-AC68-C44497CB84DD}" type="presOf" srcId="{FD83418A-3FF9-447A-B944-9A8945FA7159}" destId="{8EFC8CB5-C544-44A2-883A-7F039C2A6E34}" srcOrd="0" destOrd="0" presId="urn:microsoft.com/office/officeart/2016/7/layout/BasicLinearProcessNumbered"/>
    <dgm:cxn modelId="{AA557857-8F9B-4B83-AACC-5213ED7BCC8D}" type="presOf" srcId="{14CE7EC5-C616-47EF-A713-BE513E2B6EA9}" destId="{2EF39181-391E-4ACD-A424-0EB950CA77BC}" srcOrd="0" destOrd="0" presId="urn:microsoft.com/office/officeart/2016/7/layout/BasicLinearProcessNumbered"/>
    <dgm:cxn modelId="{5E20FE60-5D21-491D-A5EE-F1D4E03DBCDD}" srcId="{756858D5-8685-456B-96D7-472F4AEAAD93}" destId="{B24647BD-B925-4C32-8609-9E5DBE277624}" srcOrd="1" destOrd="0" parTransId="{43F9F60A-3DD3-42F7-90CC-075A18F6BB2E}" sibTransId="{70E112B5-1152-4A80-A985-0E4D9CD563C1}"/>
    <dgm:cxn modelId="{CC4FFF60-B8E9-4828-BA97-82D4144571D7}" type="presOf" srcId="{756858D5-8685-456B-96D7-472F4AEAAD93}" destId="{453F3CC9-A43B-435D-9D87-898D182B0CB5}" srcOrd="0" destOrd="0" presId="urn:microsoft.com/office/officeart/2016/7/layout/BasicLinearProcessNumbered"/>
    <dgm:cxn modelId="{11205683-46C0-4098-9313-0A95F098A955}" type="presOf" srcId="{3B491562-DF41-4220-A564-1E930F7A7F7A}" destId="{3FB18C3D-2D08-46A4-9688-278C293D671D}" srcOrd="0" destOrd="0" presId="urn:microsoft.com/office/officeart/2016/7/layout/BasicLinearProcessNumbered"/>
    <dgm:cxn modelId="{6D0FF485-8A97-42A9-8299-04098E0D009B}" type="presOf" srcId="{535D4751-2CEE-4EDA-BB9F-05F73220F3B5}" destId="{4779CD2A-64BC-4E14-A1EE-FC007D98F13F}" srcOrd="0" destOrd="0" presId="urn:microsoft.com/office/officeart/2016/7/layout/BasicLinearProcessNumbered"/>
    <dgm:cxn modelId="{F8966689-304B-4719-B3E7-CC61E0B272BF}" type="presOf" srcId="{69020C68-DB14-48B8-A950-3B5CE529E309}" destId="{EC3BDA30-761E-451A-A76D-D593BC8738BF}" srcOrd="0" destOrd="0" presId="urn:microsoft.com/office/officeart/2016/7/layout/BasicLinearProcessNumbered"/>
    <dgm:cxn modelId="{3679CEA5-063C-43B9-820B-C81618249CD8}" type="presOf" srcId="{40E0C5D3-5ADD-4C4C-B2F0-E733273474A0}" destId="{A3B6135D-30A9-4A02-AE80-8DD600078A63}" srcOrd="1" destOrd="0" presId="urn:microsoft.com/office/officeart/2016/7/layout/BasicLinearProcessNumbered"/>
    <dgm:cxn modelId="{77157DB1-7B45-46EA-BFEA-95CBBEAB54ED}" type="presOf" srcId="{3B491562-DF41-4220-A564-1E930F7A7F7A}" destId="{53A0913D-EA6A-4EB7-9939-83B4A5EF497C}" srcOrd="1" destOrd="0" presId="urn:microsoft.com/office/officeart/2016/7/layout/BasicLinearProcessNumbered"/>
    <dgm:cxn modelId="{98C7CFB4-53F2-46CE-8406-C8E328CC362C}" type="presOf" srcId="{69020C68-DB14-48B8-A950-3B5CE529E309}" destId="{8A09F77E-E6BB-4B99-BB05-3289B70B09C2}" srcOrd="1" destOrd="0" presId="urn:microsoft.com/office/officeart/2016/7/layout/BasicLinearProcessNumbered"/>
    <dgm:cxn modelId="{8F02CAB7-E200-4995-9C45-3F7BC6CC5FB3}" type="presOf" srcId="{40E0C5D3-5ADD-4C4C-B2F0-E733273474A0}" destId="{FC1D333D-D13E-400C-8A17-2D267B52D7A0}" srcOrd="0" destOrd="0" presId="urn:microsoft.com/office/officeart/2016/7/layout/BasicLinearProcessNumbered"/>
    <dgm:cxn modelId="{DAF71ABF-C0BD-49B9-A8CD-0E32BF37F5B3}" srcId="{756858D5-8685-456B-96D7-472F4AEAAD93}" destId="{69020C68-DB14-48B8-A950-3B5CE529E309}" srcOrd="2" destOrd="0" parTransId="{CF72DD6E-DE6D-4BB7-8710-9AC58E9F6033}" sibTransId="{FD83418A-3FF9-447A-B944-9A8945FA7159}"/>
    <dgm:cxn modelId="{4E067AC2-1D95-4717-8408-FC44E2CC1189}" srcId="{756858D5-8685-456B-96D7-472F4AEAAD93}" destId="{3B491562-DF41-4220-A564-1E930F7A7F7A}" srcOrd="0" destOrd="0" parTransId="{CEC29716-6F5F-4F8D-A109-2B138CF10724}" sibTransId="{14CE7EC5-C616-47EF-A713-BE513E2B6EA9}"/>
    <dgm:cxn modelId="{6D48FB1C-1369-4EAB-ACE7-B142AC01CE75}" type="presParOf" srcId="{453F3CC9-A43B-435D-9D87-898D182B0CB5}" destId="{0B5ED4A6-75AC-4CFD-8198-012B3FBE39C5}" srcOrd="0" destOrd="0" presId="urn:microsoft.com/office/officeart/2016/7/layout/BasicLinearProcessNumbered"/>
    <dgm:cxn modelId="{9B61D96D-0D7A-4957-B89B-5B0F3B193B36}" type="presParOf" srcId="{0B5ED4A6-75AC-4CFD-8198-012B3FBE39C5}" destId="{3FB18C3D-2D08-46A4-9688-278C293D671D}" srcOrd="0" destOrd="0" presId="urn:microsoft.com/office/officeart/2016/7/layout/BasicLinearProcessNumbered"/>
    <dgm:cxn modelId="{DF9C0D76-FA4E-49BA-BFDB-B47AD10339EF}" type="presParOf" srcId="{0B5ED4A6-75AC-4CFD-8198-012B3FBE39C5}" destId="{2EF39181-391E-4ACD-A424-0EB950CA77BC}" srcOrd="1" destOrd="0" presId="urn:microsoft.com/office/officeart/2016/7/layout/BasicLinearProcessNumbered"/>
    <dgm:cxn modelId="{C06F490D-8B0B-4CCC-BA1C-C0637F648908}" type="presParOf" srcId="{0B5ED4A6-75AC-4CFD-8198-012B3FBE39C5}" destId="{5499B94A-0F31-4D9A-A333-092A0AB5EB7F}" srcOrd="2" destOrd="0" presId="urn:microsoft.com/office/officeart/2016/7/layout/BasicLinearProcessNumbered"/>
    <dgm:cxn modelId="{4D6F21CA-BA0B-41D2-AE2D-0E07EEE03E7A}" type="presParOf" srcId="{0B5ED4A6-75AC-4CFD-8198-012B3FBE39C5}" destId="{53A0913D-EA6A-4EB7-9939-83B4A5EF497C}" srcOrd="3" destOrd="0" presId="urn:microsoft.com/office/officeart/2016/7/layout/BasicLinearProcessNumbered"/>
    <dgm:cxn modelId="{F2858623-D2F9-4EE5-B0E1-5A395313E985}" type="presParOf" srcId="{453F3CC9-A43B-435D-9D87-898D182B0CB5}" destId="{AADD8A11-E758-410B-A61F-F9C9AE942E93}" srcOrd="1" destOrd="0" presId="urn:microsoft.com/office/officeart/2016/7/layout/BasicLinearProcessNumbered"/>
    <dgm:cxn modelId="{B2879D69-CD3F-4122-A4FA-FFCFD6638EC1}" type="presParOf" srcId="{453F3CC9-A43B-435D-9D87-898D182B0CB5}" destId="{05739475-DE6A-4A10-9578-F43FED6AECDD}" srcOrd="2" destOrd="0" presId="urn:microsoft.com/office/officeart/2016/7/layout/BasicLinearProcessNumbered"/>
    <dgm:cxn modelId="{F648A9B1-F783-4AC6-93CC-3E71F507B253}" type="presParOf" srcId="{05739475-DE6A-4A10-9578-F43FED6AECDD}" destId="{F3E62762-055F-4B91-8A8E-5007D212BD2B}" srcOrd="0" destOrd="0" presId="urn:microsoft.com/office/officeart/2016/7/layout/BasicLinearProcessNumbered"/>
    <dgm:cxn modelId="{70C4CB8F-1610-4770-9E0A-317EFD10EC3C}" type="presParOf" srcId="{05739475-DE6A-4A10-9578-F43FED6AECDD}" destId="{01A1BA4A-8815-4C3B-88C6-968F97B8E67F}" srcOrd="1" destOrd="0" presId="urn:microsoft.com/office/officeart/2016/7/layout/BasicLinearProcessNumbered"/>
    <dgm:cxn modelId="{F0268F48-2E70-4A56-8A5B-A899D4BF3C57}" type="presParOf" srcId="{05739475-DE6A-4A10-9578-F43FED6AECDD}" destId="{15012BCA-8490-4352-A6EC-19D64D53E753}" srcOrd="2" destOrd="0" presId="urn:microsoft.com/office/officeart/2016/7/layout/BasicLinearProcessNumbered"/>
    <dgm:cxn modelId="{3BC34C0B-BBFD-403B-84F6-C3995DCCC49D}" type="presParOf" srcId="{05739475-DE6A-4A10-9578-F43FED6AECDD}" destId="{9F7963AA-1EF1-4B63-84DC-30195810FB8D}" srcOrd="3" destOrd="0" presId="urn:microsoft.com/office/officeart/2016/7/layout/BasicLinearProcessNumbered"/>
    <dgm:cxn modelId="{EB3E5FFB-DF5C-4CB7-AAC6-A5B921A1F551}" type="presParOf" srcId="{453F3CC9-A43B-435D-9D87-898D182B0CB5}" destId="{FE85364D-611B-40C0-8698-F0E59EB4A777}" srcOrd="3" destOrd="0" presId="urn:microsoft.com/office/officeart/2016/7/layout/BasicLinearProcessNumbered"/>
    <dgm:cxn modelId="{24DDF91B-9FC1-4F11-BF63-34A9915C3CDD}" type="presParOf" srcId="{453F3CC9-A43B-435D-9D87-898D182B0CB5}" destId="{4F05DFC7-137D-4B62-8469-AF79576D2DCE}" srcOrd="4" destOrd="0" presId="urn:microsoft.com/office/officeart/2016/7/layout/BasicLinearProcessNumbered"/>
    <dgm:cxn modelId="{46A4AE65-9D44-4AFA-97DA-E66B101B1110}" type="presParOf" srcId="{4F05DFC7-137D-4B62-8469-AF79576D2DCE}" destId="{EC3BDA30-761E-451A-A76D-D593BC8738BF}" srcOrd="0" destOrd="0" presId="urn:microsoft.com/office/officeart/2016/7/layout/BasicLinearProcessNumbered"/>
    <dgm:cxn modelId="{DD59A1C0-74D9-45D6-9E77-A1EDD1779F3F}" type="presParOf" srcId="{4F05DFC7-137D-4B62-8469-AF79576D2DCE}" destId="{8EFC8CB5-C544-44A2-883A-7F039C2A6E34}" srcOrd="1" destOrd="0" presId="urn:microsoft.com/office/officeart/2016/7/layout/BasicLinearProcessNumbered"/>
    <dgm:cxn modelId="{7963BC0A-EEE4-4A52-88E3-3A355441E1D6}" type="presParOf" srcId="{4F05DFC7-137D-4B62-8469-AF79576D2DCE}" destId="{5C09D04F-02E4-40E9-9667-2D2E800E88E1}" srcOrd="2" destOrd="0" presId="urn:microsoft.com/office/officeart/2016/7/layout/BasicLinearProcessNumbered"/>
    <dgm:cxn modelId="{E7A9204F-CB2D-4777-8756-92446A945231}" type="presParOf" srcId="{4F05DFC7-137D-4B62-8469-AF79576D2DCE}" destId="{8A09F77E-E6BB-4B99-BB05-3289B70B09C2}" srcOrd="3" destOrd="0" presId="urn:microsoft.com/office/officeart/2016/7/layout/BasicLinearProcessNumbered"/>
    <dgm:cxn modelId="{A9568148-6A9F-41D3-9EB4-7B5CB63A51E9}" type="presParOf" srcId="{453F3CC9-A43B-435D-9D87-898D182B0CB5}" destId="{A5234AEB-06F1-4ECF-82AF-7E6981D43156}" srcOrd="5" destOrd="0" presId="urn:microsoft.com/office/officeart/2016/7/layout/BasicLinearProcessNumbered"/>
    <dgm:cxn modelId="{CD99F98B-046C-4C4A-83BC-8B0B69B98463}" type="presParOf" srcId="{453F3CC9-A43B-435D-9D87-898D182B0CB5}" destId="{F0FE32A9-8F67-4BDB-ADD5-589D26057E3F}" srcOrd="6" destOrd="0" presId="urn:microsoft.com/office/officeart/2016/7/layout/BasicLinearProcessNumbered"/>
    <dgm:cxn modelId="{5E07DC1E-CF34-4C63-8048-DBE9D7E981AC}" type="presParOf" srcId="{F0FE32A9-8F67-4BDB-ADD5-589D26057E3F}" destId="{FC1D333D-D13E-400C-8A17-2D267B52D7A0}" srcOrd="0" destOrd="0" presId="urn:microsoft.com/office/officeart/2016/7/layout/BasicLinearProcessNumbered"/>
    <dgm:cxn modelId="{3EC6CEFE-7532-4327-80CC-155FF0FF41F3}" type="presParOf" srcId="{F0FE32A9-8F67-4BDB-ADD5-589D26057E3F}" destId="{4779CD2A-64BC-4E14-A1EE-FC007D98F13F}" srcOrd="1" destOrd="0" presId="urn:microsoft.com/office/officeart/2016/7/layout/BasicLinearProcessNumbered"/>
    <dgm:cxn modelId="{567F208D-8058-4E31-9AE9-2FB84560A288}" type="presParOf" srcId="{F0FE32A9-8F67-4BDB-ADD5-589D26057E3F}" destId="{41A1ABD0-B726-4599-A218-AAD156996603}" srcOrd="2" destOrd="0" presId="urn:microsoft.com/office/officeart/2016/7/layout/BasicLinearProcessNumbered"/>
    <dgm:cxn modelId="{1BBA0D13-B13E-4623-9F0C-051CE32C2E42}" type="presParOf" srcId="{F0FE32A9-8F67-4BDB-ADD5-589D26057E3F}" destId="{A3B6135D-30A9-4A02-AE80-8DD600078A6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6858D5-8685-456B-96D7-472F4AEAAD9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491562-DF41-4220-A564-1E930F7A7F7A}">
      <dgm:prSet/>
      <dgm:spPr/>
      <dgm:t>
        <a:bodyPr/>
        <a:lstStyle/>
        <a:p>
          <a:r>
            <a:rPr lang="bg-BG" dirty="0"/>
            <a:t>Повишена раздразнителност и тревожност</a:t>
          </a:r>
          <a:endParaRPr lang="en-US" dirty="0"/>
        </a:p>
      </dgm:t>
    </dgm:pt>
    <dgm:pt modelId="{CEC29716-6F5F-4F8D-A109-2B138CF10724}" type="parTrans" cxnId="{4E067AC2-1D95-4717-8408-FC44E2CC1189}">
      <dgm:prSet/>
      <dgm:spPr/>
      <dgm:t>
        <a:bodyPr/>
        <a:lstStyle/>
        <a:p>
          <a:endParaRPr lang="en-US"/>
        </a:p>
      </dgm:t>
    </dgm:pt>
    <dgm:pt modelId="{14CE7EC5-C616-47EF-A713-BE513E2B6EA9}" type="sibTrans" cxnId="{4E067AC2-1D95-4717-8408-FC44E2CC118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24647BD-B925-4C32-8609-9E5DBE277624}">
      <dgm:prSet/>
      <dgm:spPr/>
      <dgm:t>
        <a:bodyPr/>
        <a:lstStyle/>
        <a:p>
          <a:r>
            <a:rPr lang="bg-BG" dirty="0"/>
            <a:t>Чести посещения на тоалетните в училище</a:t>
          </a:r>
          <a:endParaRPr lang="en-US" dirty="0"/>
        </a:p>
      </dgm:t>
    </dgm:pt>
    <dgm:pt modelId="{43F9F60A-3DD3-42F7-90CC-075A18F6BB2E}" type="parTrans" cxnId="{5E20FE60-5D21-491D-A5EE-F1D4E03DBCDD}">
      <dgm:prSet/>
      <dgm:spPr/>
      <dgm:t>
        <a:bodyPr/>
        <a:lstStyle/>
        <a:p>
          <a:endParaRPr lang="en-US"/>
        </a:p>
      </dgm:t>
    </dgm:pt>
    <dgm:pt modelId="{70E112B5-1152-4A80-A985-0E4D9CD563C1}" type="sibTrans" cxnId="{5E20FE60-5D21-491D-A5EE-F1D4E03DBCD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9020C68-DB14-48B8-A950-3B5CE529E309}">
      <dgm:prSet/>
      <dgm:spPr/>
      <dgm:t>
        <a:bodyPr/>
        <a:lstStyle/>
        <a:p>
          <a:r>
            <a:rPr lang="bg-BG" dirty="0"/>
            <a:t>Мирис на плодов или ментов аромат, останал по дрехите или в стаята</a:t>
          </a:r>
          <a:endParaRPr lang="en-US" dirty="0"/>
        </a:p>
      </dgm:t>
    </dgm:pt>
    <dgm:pt modelId="{CF72DD6E-DE6D-4BB7-8710-9AC58E9F6033}" type="parTrans" cxnId="{DAF71ABF-C0BD-49B9-A8CD-0E32BF37F5B3}">
      <dgm:prSet/>
      <dgm:spPr/>
      <dgm:t>
        <a:bodyPr/>
        <a:lstStyle/>
        <a:p>
          <a:endParaRPr lang="en-US"/>
        </a:p>
      </dgm:t>
    </dgm:pt>
    <dgm:pt modelId="{FD83418A-3FF9-447A-B944-9A8945FA7159}" type="sibTrans" cxnId="{DAF71ABF-C0BD-49B9-A8CD-0E32BF37F5B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53F3CC9-A43B-435D-9D87-898D182B0CB5}" type="pres">
      <dgm:prSet presAssocID="{756858D5-8685-456B-96D7-472F4AEAAD93}" presName="Name0" presStyleCnt="0">
        <dgm:presLayoutVars>
          <dgm:animLvl val="lvl"/>
          <dgm:resizeHandles val="exact"/>
        </dgm:presLayoutVars>
      </dgm:prSet>
      <dgm:spPr/>
    </dgm:pt>
    <dgm:pt modelId="{0B5ED4A6-75AC-4CFD-8198-012B3FBE39C5}" type="pres">
      <dgm:prSet presAssocID="{3B491562-DF41-4220-A564-1E930F7A7F7A}" presName="compositeNode" presStyleCnt="0">
        <dgm:presLayoutVars>
          <dgm:bulletEnabled val="1"/>
        </dgm:presLayoutVars>
      </dgm:prSet>
      <dgm:spPr/>
    </dgm:pt>
    <dgm:pt modelId="{3FB18C3D-2D08-46A4-9688-278C293D671D}" type="pres">
      <dgm:prSet presAssocID="{3B491562-DF41-4220-A564-1E930F7A7F7A}" presName="bgRect" presStyleLbl="bgAccFollowNode1" presStyleIdx="0" presStyleCnt="3"/>
      <dgm:spPr/>
    </dgm:pt>
    <dgm:pt modelId="{2EF39181-391E-4ACD-A424-0EB950CA77BC}" type="pres">
      <dgm:prSet presAssocID="{14CE7EC5-C616-47EF-A713-BE513E2B6EA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499B94A-0F31-4D9A-A333-092A0AB5EB7F}" type="pres">
      <dgm:prSet presAssocID="{3B491562-DF41-4220-A564-1E930F7A7F7A}" presName="bottomLine" presStyleLbl="alignNode1" presStyleIdx="1" presStyleCnt="6">
        <dgm:presLayoutVars/>
      </dgm:prSet>
      <dgm:spPr/>
    </dgm:pt>
    <dgm:pt modelId="{53A0913D-EA6A-4EB7-9939-83B4A5EF497C}" type="pres">
      <dgm:prSet presAssocID="{3B491562-DF41-4220-A564-1E930F7A7F7A}" presName="nodeText" presStyleLbl="bgAccFollowNode1" presStyleIdx="0" presStyleCnt="3">
        <dgm:presLayoutVars>
          <dgm:bulletEnabled val="1"/>
        </dgm:presLayoutVars>
      </dgm:prSet>
      <dgm:spPr/>
    </dgm:pt>
    <dgm:pt modelId="{AADD8A11-E758-410B-A61F-F9C9AE942E93}" type="pres">
      <dgm:prSet presAssocID="{14CE7EC5-C616-47EF-A713-BE513E2B6EA9}" presName="sibTrans" presStyleCnt="0"/>
      <dgm:spPr/>
    </dgm:pt>
    <dgm:pt modelId="{05739475-DE6A-4A10-9578-F43FED6AECDD}" type="pres">
      <dgm:prSet presAssocID="{B24647BD-B925-4C32-8609-9E5DBE277624}" presName="compositeNode" presStyleCnt="0">
        <dgm:presLayoutVars>
          <dgm:bulletEnabled val="1"/>
        </dgm:presLayoutVars>
      </dgm:prSet>
      <dgm:spPr/>
    </dgm:pt>
    <dgm:pt modelId="{F3E62762-055F-4B91-8A8E-5007D212BD2B}" type="pres">
      <dgm:prSet presAssocID="{B24647BD-B925-4C32-8609-9E5DBE277624}" presName="bgRect" presStyleLbl="bgAccFollowNode1" presStyleIdx="1" presStyleCnt="3"/>
      <dgm:spPr/>
    </dgm:pt>
    <dgm:pt modelId="{01A1BA4A-8815-4C3B-88C6-968F97B8E67F}" type="pres">
      <dgm:prSet presAssocID="{70E112B5-1152-4A80-A985-0E4D9CD563C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5012BCA-8490-4352-A6EC-19D64D53E753}" type="pres">
      <dgm:prSet presAssocID="{B24647BD-B925-4C32-8609-9E5DBE277624}" presName="bottomLine" presStyleLbl="alignNode1" presStyleIdx="3" presStyleCnt="6">
        <dgm:presLayoutVars/>
      </dgm:prSet>
      <dgm:spPr/>
    </dgm:pt>
    <dgm:pt modelId="{9F7963AA-1EF1-4B63-84DC-30195810FB8D}" type="pres">
      <dgm:prSet presAssocID="{B24647BD-B925-4C32-8609-9E5DBE277624}" presName="nodeText" presStyleLbl="bgAccFollowNode1" presStyleIdx="1" presStyleCnt="3">
        <dgm:presLayoutVars>
          <dgm:bulletEnabled val="1"/>
        </dgm:presLayoutVars>
      </dgm:prSet>
      <dgm:spPr/>
    </dgm:pt>
    <dgm:pt modelId="{FE85364D-611B-40C0-8698-F0E59EB4A777}" type="pres">
      <dgm:prSet presAssocID="{70E112B5-1152-4A80-A985-0E4D9CD563C1}" presName="sibTrans" presStyleCnt="0"/>
      <dgm:spPr/>
    </dgm:pt>
    <dgm:pt modelId="{4F05DFC7-137D-4B62-8469-AF79576D2DCE}" type="pres">
      <dgm:prSet presAssocID="{69020C68-DB14-48B8-A950-3B5CE529E309}" presName="compositeNode" presStyleCnt="0">
        <dgm:presLayoutVars>
          <dgm:bulletEnabled val="1"/>
        </dgm:presLayoutVars>
      </dgm:prSet>
      <dgm:spPr/>
    </dgm:pt>
    <dgm:pt modelId="{EC3BDA30-761E-451A-A76D-D593BC8738BF}" type="pres">
      <dgm:prSet presAssocID="{69020C68-DB14-48B8-A950-3B5CE529E309}" presName="bgRect" presStyleLbl="bgAccFollowNode1" presStyleIdx="2" presStyleCnt="3"/>
      <dgm:spPr/>
    </dgm:pt>
    <dgm:pt modelId="{8EFC8CB5-C544-44A2-883A-7F039C2A6E34}" type="pres">
      <dgm:prSet presAssocID="{FD83418A-3FF9-447A-B944-9A8945FA715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5C09D04F-02E4-40E9-9667-2D2E800E88E1}" type="pres">
      <dgm:prSet presAssocID="{69020C68-DB14-48B8-A950-3B5CE529E309}" presName="bottomLine" presStyleLbl="alignNode1" presStyleIdx="5" presStyleCnt="6">
        <dgm:presLayoutVars/>
      </dgm:prSet>
      <dgm:spPr/>
    </dgm:pt>
    <dgm:pt modelId="{8A09F77E-E6BB-4B99-BB05-3289B70B09C2}" type="pres">
      <dgm:prSet presAssocID="{69020C68-DB14-48B8-A950-3B5CE529E30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681091A-0056-44F6-837F-3B46875258B6}" type="presOf" srcId="{B24647BD-B925-4C32-8609-9E5DBE277624}" destId="{9F7963AA-1EF1-4B63-84DC-30195810FB8D}" srcOrd="1" destOrd="0" presId="urn:microsoft.com/office/officeart/2016/7/layout/BasicLinearProcessNumbered"/>
    <dgm:cxn modelId="{CCEAF221-CF08-40BF-ADC7-64255F909BD5}" type="presOf" srcId="{70E112B5-1152-4A80-A985-0E4D9CD563C1}" destId="{01A1BA4A-8815-4C3B-88C6-968F97B8E67F}" srcOrd="0" destOrd="0" presId="urn:microsoft.com/office/officeart/2016/7/layout/BasicLinearProcessNumbered"/>
    <dgm:cxn modelId="{F9552726-8DD1-4598-8C1E-95F36743F7E2}" type="presOf" srcId="{B24647BD-B925-4C32-8609-9E5DBE277624}" destId="{F3E62762-055F-4B91-8A8E-5007D212BD2B}" srcOrd="0" destOrd="0" presId="urn:microsoft.com/office/officeart/2016/7/layout/BasicLinearProcessNumbered"/>
    <dgm:cxn modelId="{0935DF43-6EE4-4261-AC68-C44497CB84DD}" type="presOf" srcId="{FD83418A-3FF9-447A-B944-9A8945FA7159}" destId="{8EFC8CB5-C544-44A2-883A-7F039C2A6E34}" srcOrd="0" destOrd="0" presId="urn:microsoft.com/office/officeart/2016/7/layout/BasicLinearProcessNumbered"/>
    <dgm:cxn modelId="{AA557857-8F9B-4B83-AACC-5213ED7BCC8D}" type="presOf" srcId="{14CE7EC5-C616-47EF-A713-BE513E2B6EA9}" destId="{2EF39181-391E-4ACD-A424-0EB950CA77BC}" srcOrd="0" destOrd="0" presId="urn:microsoft.com/office/officeart/2016/7/layout/BasicLinearProcessNumbered"/>
    <dgm:cxn modelId="{5E20FE60-5D21-491D-A5EE-F1D4E03DBCDD}" srcId="{756858D5-8685-456B-96D7-472F4AEAAD93}" destId="{B24647BD-B925-4C32-8609-9E5DBE277624}" srcOrd="1" destOrd="0" parTransId="{43F9F60A-3DD3-42F7-90CC-075A18F6BB2E}" sibTransId="{70E112B5-1152-4A80-A985-0E4D9CD563C1}"/>
    <dgm:cxn modelId="{CC4FFF60-B8E9-4828-BA97-82D4144571D7}" type="presOf" srcId="{756858D5-8685-456B-96D7-472F4AEAAD93}" destId="{453F3CC9-A43B-435D-9D87-898D182B0CB5}" srcOrd="0" destOrd="0" presId="urn:microsoft.com/office/officeart/2016/7/layout/BasicLinearProcessNumbered"/>
    <dgm:cxn modelId="{11205683-46C0-4098-9313-0A95F098A955}" type="presOf" srcId="{3B491562-DF41-4220-A564-1E930F7A7F7A}" destId="{3FB18C3D-2D08-46A4-9688-278C293D671D}" srcOrd="0" destOrd="0" presId="urn:microsoft.com/office/officeart/2016/7/layout/BasicLinearProcessNumbered"/>
    <dgm:cxn modelId="{F8966689-304B-4719-B3E7-CC61E0B272BF}" type="presOf" srcId="{69020C68-DB14-48B8-A950-3B5CE529E309}" destId="{EC3BDA30-761E-451A-A76D-D593BC8738BF}" srcOrd="0" destOrd="0" presId="urn:microsoft.com/office/officeart/2016/7/layout/BasicLinearProcessNumbered"/>
    <dgm:cxn modelId="{77157DB1-7B45-46EA-BFEA-95CBBEAB54ED}" type="presOf" srcId="{3B491562-DF41-4220-A564-1E930F7A7F7A}" destId="{53A0913D-EA6A-4EB7-9939-83B4A5EF497C}" srcOrd="1" destOrd="0" presId="urn:microsoft.com/office/officeart/2016/7/layout/BasicLinearProcessNumbered"/>
    <dgm:cxn modelId="{98C7CFB4-53F2-46CE-8406-C8E328CC362C}" type="presOf" srcId="{69020C68-DB14-48B8-A950-3B5CE529E309}" destId="{8A09F77E-E6BB-4B99-BB05-3289B70B09C2}" srcOrd="1" destOrd="0" presId="urn:microsoft.com/office/officeart/2016/7/layout/BasicLinearProcessNumbered"/>
    <dgm:cxn modelId="{DAF71ABF-C0BD-49B9-A8CD-0E32BF37F5B3}" srcId="{756858D5-8685-456B-96D7-472F4AEAAD93}" destId="{69020C68-DB14-48B8-A950-3B5CE529E309}" srcOrd="2" destOrd="0" parTransId="{CF72DD6E-DE6D-4BB7-8710-9AC58E9F6033}" sibTransId="{FD83418A-3FF9-447A-B944-9A8945FA7159}"/>
    <dgm:cxn modelId="{4E067AC2-1D95-4717-8408-FC44E2CC1189}" srcId="{756858D5-8685-456B-96D7-472F4AEAAD93}" destId="{3B491562-DF41-4220-A564-1E930F7A7F7A}" srcOrd="0" destOrd="0" parTransId="{CEC29716-6F5F-4F8D-A109-2B138CF10724}" sibTransId="{14CE7EC5-C616-47EF-A713-BE513E2B6EA9}"/>
    <dgm:cxn modelId="{6D48FB1C-1369-4EAB-ACE7-B142AC01CE75}" type="presParOf" srcId="{453F3CC9-A43B-435D-9D87-898D182B0CB5}" destId="{0B5ED4A6-75AC-4CFD-8198-012B3FBE39C5}" srcOrd="0" destOrd="0" presId="urn:microsoft.com/office/officeart/2016/7/layout/BasicLinearProcessNumbered"/>
    <dgm:cxn modelId="{9B61D96D-0D7A-4957-B89B-5B0F3B193B36}" type="presParOf" srcId="{0B5ED4A6-75AC-4CFD-8198-012B3FBE39C5}" destId="{3FB18C3D-2D08-46A4-9688-278C293D671D}" srcOrd="0" destOrd="0" presId="urn:microsoft.com/office/officeart/2016/7/layout/BasicLinearProcessNumbered"/>
    <dgm:cxn modelId="{DF9C0D76-FA4E-49BA-BFDB-B47AD10339EF}" type="presParOf" srcId="{0B5ED4A6-75AC-4CFD-8198-012B3FBE39C5}" destId="{2EF39181-391E-4ACD-A424-0EB950CA77BC}" srcOrd="1" destOrd="0" presId="urn:microsoft.com/office/officeart/2016/7/layout/BasicLinearProcessNumbered"/>
    <dgm:cxn modelId="{C06F490D-8B0B-4CCC-BA1C-C0637F648908}" type="presParOf" srcId="{0B5ED4A6-75AC-4CFD-8198-012B3FBE39C5}" destId="{5499B94A-0F31-4D9A-A333-092A0AB5EB7F}" srcOrd="2" destOrd="0" presId="urn:microsoft.com/office/officeart/2016/7/layout/BasicLinearProcessNumbered"/>
    <dgm:cxn modelId="{4D6F21CA-BA0B-41D2-AE2D-0E07EEE03E7A}" type="presParOf" srcId="{0B5ED4A6-75AC-4CFD-8198-012B3FBE39C5}" destId="{53A0913D-EA6A-4EB7-9939-83B4A5EF497C}" srcOrd="3" destOrd="0" presId="urn:microsoft.com/office/officeart/2016/7/layout/BasicLinearProcessNumbered"/>
    <dgm:cxn modelId="{F2858623-D2F9-4EE5-B0E1-5A395313E985}" type="presParOf" srcId="{453F3CC9-A43B-435D-9D87-898D182B0CB5}" destId="{AADD8A11-E758-410B-A61F-F9C9AE942E93}" srcOrd="1" destOrd="0" presId="urn:microsoft.com/office/officeart/2016/7/layout/BasicLinearProcessNumbered"/>
    <dgm:cxn modelId="{B2879D69-CD3F-4122-A4FA-FFCFD6638EC1}" type="presParOf" srcId="{453F3CC9-A43B-435D-9D87-898D182B0CB5}" destId="{05739475-DE6A-4A10-9578-F43FED6AECDD}" srcOrd="2" destOrd="0" presId="urn:microsoft.com/office/officeart/2016/7/layout/BasicLinearProcessNumbered"/>
    <dgm:cxn modelId="{F648A9B1-F783-4AC6-93CC-3E71F507B253}" type="presParOf" srcId="{05739475-DE6A-4A10-9578-F43FED6AECDD}" destId="{F3E62762-055F-4B91-8A8E-5007D212BD2B}" srcOrd="0" destOrd="0" presId="urn:microsoft.com/office/officeart/2016/7/layout/BasicLinearProcessNumbered"/>
    <dgm:cxn modelId="{70C4CB8F-1610-4770-9E0A-317EFD10EC3C}" type="presParOf" srcId="{05739475-DE6A-4A10-9578-F43FED6AECDD}" destId="{01A1BA4A-8815-4C3B-88C6-968F97B8E67F}" srcOrd="1" destOrd="0" presId="urn:microsoft.com/office/officeart/2016/7/layout/BasicLinearProcessNumbered"/>
    <dgm:cxn modelId="{F0268F48-2E70-4A56-8A5B-A899D4BF3C57}" type="presParOf" srcId="{05739475-DE6A-4A10-9578-F43FED6AECDD}" destId="{15012BCA-8490-4352-A6EC-19D64D53E753}" srcOrd="2" destOrd="0" presId="urn:microsoft.com/office/officeart/2016/7/layout/BasicLinearProcessNumbered"/>
    <dgm:cxn modelId="{3BC34C0B-BBFD-403B-84F6-C3995DCCC49D}" type="presParOf" srcId="{05739475-DE6A-4A10-9578-F43FED6AECDD}" destId="{9F7963AA-1EF1-4B63-84DC-30195810FB8D}" srcOrd="3" destOrd="0" presId="urn:microsoft.com/office/officeart/2016/7/layout/BasicLinearProcessNumbered"/>
    <dgm:cxn modelId="{EB3E5FFB-DF5C-4CB7-AAC6-A5B921A1F551}" type="presParOf" srcId="{453F3CC9-A43B-435D-9D87-898D182B0CB5}" destId="{FE85364D-611B-40C0-8698-F0E59EB4A777}" srcOrd="3" destOrd="0" presId="urn:microsoft.com/office/officeart/2016/7/layout/BasicLinearProcessNumbered"/>
    <dgm:cxn modelId="{24DDF91B-9FC1-4F11-BF63-34A9915C3CDD}" type="presParOf" srcId="{453F3CC9-A43B-435D-9D87-898D182B0CB5}" destId="{4F05DFC7-137D-4B62-8469-AF79576D2DCE}" srcOrd="4" destOrd="0" presId="urn:microsoft.com/office/officeart/2016/7/layout/BasicLinearProcessNumbered"/>
    <dgm:cxn modelId="{46A4AE65-9D44-4AFA-97DA-E66B101B1110}" type="presParOf" srcId="{4F05DFC7-137D-4B62-8469-AF79576D2DCE}" destId="{EC3BDA30-761E-451A-A76D-D593BC8738BF}" srcOrd="0" destOrd="0" presId="urn:microsoft.com/office/officeart/2016/7/layout/BasicLinearProcessNumbered"/>
    <dgm:cxn modelId="{DD59A1C0-74D9-45D6-9E77-A1EDD1779F3F}" type="presParOf" srcId="{4F05DFC7-137D-4B62-8469-AF79576D2DCE}" destId="{8EFC8CB5-C544-44A2-883A-7F039C2A6E34}" srcOrd="1" destOrd="0" presId="urn:microsoft.com/office/officeart/2016/7/layout/BasicLinearProcessNumbered"/>
    <dgm:cxn modelId="{7963BC0A-EEE4-4A52-88E3-3A355441E1D6}" type="presParOf" srcId="{4F05DFC7-137D-4B62-8469-AF79576D2DCE}" destId="{5C09D04F-02E4-40E9-9667-2D2E800E88E1}" srcOrd="2" destOrd="0" presId="urn:microsoft.com/office/officeart/2016/7/layout/BasicLinearProcessNumbered"/>
    <dgm:cxn modelId="{E7A9204F-CB2D-4777-8756-92446A945231}" type="presParOf" srcId="{4F05DFC7-137D-4B62-8469-AF79576D2DCE}" destId="{8A09F77E-E6BB-4B99-BB05-3289B70B09C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F7E06-7E30-470A-A071-E44A4A6D6691}">
      <dsp:nvSpPr>
        <dsp:cNvPr id="0" name=""/>
        <dsp:cNvSpPr/>
      </dsp:nvSpPr>
      <dsp:spPr>
        <a:xfrm>
          <a:off x="0" y="72008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/>
            <a:t>БАЗОВИ ИНСТИНКТИ НА ЧОВЕК:</a:t>
          </a:r>
          <a:endParaRPr lang="en-US" sz="2600" kern="1200" dirty="0"/>
        </a:p>
      </dsp:txBody>
      <dsp:txXfrm>
        <a:off x="31185" y="103193"/>
        <a:ext cx="10453230" cy="576450"/>
      </dsp:txXfrm>
    </dsp:sp>
    <dsp:sp modelId="{25773CFD-C29E-4E17-AF03-6703C843D963}">
      <dsp:nvSpPr>
        <dsp:cNvPr id="0" name=""/>
        <dsp:cNvSpPr/>
      </dsp:nvSpPr>
      <dsp:spPr>
        <a:xfrm>
          <a:off x="0" y="7857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/>
            <a:t>- ГЛАД</a:t>
          </a:r>
          <a:endParaRPr lang="en-US" sz="2600" kern="1200"/>
        </a:p>
      </dsp:txBody>
      <dsp:txXfrm>
        <a:off x="31185" y="816894"/>
        <a:ext cx="10453230" cy="576450"/>
      </dsp:txXfrm>
    </dsp:sp>
    <dsp:sp modelId="{F2FA4373-3382-4950-90FD-B34EE772EE0B}">
      <dsp:nvSpPr>
        <dsp:cNvPr id="0" name=""/>
        <dsp:cNvSpPr/>
      </dsp:nvSpPr>
      <dsp:spPr>
        <a:xfrm>
          <a:off x="0" y="14994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/>
            <a:t>- ЖАЖДА</a:t>
          </a:r>
          <a:endParaRPr lang="en-US" sz="2600" kern="1200" dirty="0"/>
        </a:p>
      </dsp:txBody>
      <dsp:txXfrm>
        <a:off x="31185" y="1530594"/>
        <a:ext cx="10453230" cy="576450"/>
      </dsp:txXfrm>
    </dsp:sp>
    <dsp:sp modelId="{231D2CCF-793B-49DE-A0C5-3B01B7F39873}">
      <dsp:nvSpPr>
        <dsp:cNvPr id="0" name=""/>
        <dsp:cNvSpPr/>
      </dsp:nvSpPr>
      <dsp:spPr>
        <a:xfrm>
          <a:off x="0" y="22131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/>
            <a:t>- ФИЗИЧЕСКО ОЦЕЛЯВАНЕ</a:t>
          </a:r>
          <a:endParaRPr lang="en-US" sz="2600" kern="1200" dirty="0"/>
        </a:p>
      </dsp:txBody>
      <dsp:txXfrm>
        <a:off x="31185" y="2244294"/>
        <a:ext cx="10453230" cy="576450"/>
      </dsp:txXfrm>
    </dsp:sp>
    <dsp:sp modelId="{BB003A90-3437-4CA4-B584-5575493B34D5}">
      <dsp:nvSpPr>
        <dsp:cNvPr id="0" name=""/>
        <dsp:cNvSpPr/>
      </dsp:nvSpPr>
      <dsp:spPr>
        <a:xfrm>
          <a:off x="0" y="29268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/>
            <a:t>- СЕКС</a:t>
          </a:r>
          <a:endParaRPr lang="en-US" sz="2600" kern="1200" dirty="0"/>
        </a:p>
      </dsp:txBody>
      <dsp:txXfrm>
        <a:off x="31185" y="2957994"/>
        <a:ext cx="10453230" cy="576450"/>
      </dsp:txXfrm>
    </dsp:sp>
    <dsp:sp modelId="{37F15589-5BF3-488E-B573-D0D37DE13F57}">
      <dsp:nvSpPr>
        <dsp:cNvPr id="0" name=""/>
        <dsp:cNvSpPr/>
      </dsp:nvSpPr>
      <dsp:spPr>
        <a:xfrm>
          <a:off x="0" y="36405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>
              <a:solidFill>
                <a:srgbClr val="FF0000"/>
              </a:solidFill>
              <a:highlight>
                <a:srgbClr val="000080"/>
              </a:highlight>
            </a:rPr>
            <a:t>- ПРОМЯНА НА ПСИХИЧНОТО СЪСТОЯНИЕ</a:t>
          </a:r>
          <a:endParaRPr lang="en-US" sz="2600" kern="1200" dirty="0">
            <a:solidFill>
              <a:srgbClr val="FF0000"/>
            </a:solidFill>
            <a:highlight>
              <a:srgbClr val="000080"/>
            </a:highlight>
          </a:endParaRPr>
        </a:p>
      </dsp:txBody>
      <dsp:txXfrm>
        <a:off x="31185" y="3671694"/>
        <a:ext cx="10453230" cy="576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35250-5276-4808-8623-496641787367}">
      <dsp:nvSpPr>
        <dsp:cNvPr id="0" name=""/>
        <dsp:cNvSpPr/>
      </dsp:nvSpPr>
      <dsp:spPr>
        <a:xfrm>
          <a:off x="0" y="229360"/>
          <a:ext cx="5259388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/>
            <a:t>В УЧЕНИЕТО</a:t>
          </a:r>
          <a:endParaRPr lang="en-US" sz="2800" kern="1200"/>
        </a:p>
      </dsp:txBody>
      <dsp:txXfrm>
        <a:off x="33583" y="262943"/>
        <a:ext cx="5192222" cy="620794"/>
      </dsp:txXfrm>
    </dsp:sp>
    <dsp:sp modelId="{498C6856-1EB2-4A4C-9FC7-9D119553A684}">
      <dsp:nvSpPr>
        <dsp:cNvPr id="0" name=""/>
        <dsp:cNvSpPr/>
      </dsp:nvSpPr>
      <dsp:spPr>
        <a:xfrm>
          <a:off x="0" y="997960"/>
          <a:ext cx="5259388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/>
            <a:t>В ОБЩЕСТВЕНИЯ ЖИВОТ</a:t>
          </a:r>
          <a:endParaRPr lang="en-US" sz="2800" kern="1200"/>
        </a:p>
      </dsp:txBody>
      <dsp:txXfrm>
        <a:off x="33583" y="1031543"/>
        <a:ext cx="5192222" cy="620794"/>
      </dsp:txXfrm>
    </dsp:sp>
    <dsp:sp modelId="{2E68E9FB-2EF8-41C7-AA6D-5A0A9AD9570C}">
      <dsp:nvSpPr>
        <dsp:cNvPr id="0" name=""/>
        <dsp:cNvSpPr/>
      </dsp:nvSpPr>
      <dsp:spPr>
        <a:xfrm>
          <a:off x="0" y="1766560"/>
          <a:ext cx="5259388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/>
            <a:t>В ОБЛАСТТА НА ПСИХИКАТА</a:t>
          </a:r>
          <a:endParaRPr lang="en-US" sz="2800" kern="1200"/>
        </a:p>
      </dsp:txBody>
      <dsp:txXfrm>
        <a:off x="33583" y="1800143"/>
        <a:ext cx="5192222" cy="620794"/>
      </dsp:txXfrm>
    </dsp:sp>
    <dsp:sp modelId="{0C0EA6B0-BDA9-4C3E-A267-58E91B144409}">
      <dsp:nvSpPr>
        <dsp:cNvPr id="0" name=""/>
        <dsp:cNvSpPr/>
      </dsp:nvSpPr>
      <dsp:spPr>
        <a:xfrm>
          <a:off x="0" y="2535160"/>
          <a:ext cx="5259388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/>
            <a:t>В СЕМЕЙСТВОТО</a:t>
          </a:r>
          <a:endParaRPr lang="en-US" sz="2800" kern="1200"/>
        </a:p>
      </dsp:txBody>
      <dsp:txXfrm>
        <a:off x="33583" y="2568743"/>
        <a:ext cx="5192222" cy="620794"/>
      </dsp:txXfrm>
    </dsp:sp>
    <dsp:sp modelId="{6698AFD5-A427-4C5C-A677-BB143CED430D}">
      <dsp:nvSpPr>
        <dsp:cNvPr id="0" name=""/>
        <dsp:cNvSpPr/>
      </dsp:nvSpPr>
      <dsp:spPr>
        <a:xfrm>
          <a:off x="0" y="3303760"/>
          <a:ext cx="5259388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/>
            <a:t>ФИЗИЧЕСКИ ПРОМЕНИ</a:t>
          </a:r>
          <a:endParaRPr lang="en-US" sz="2800" kern="1200"/>
        </a:p>
      </dsp:txBody>
      <dsp:txXfrm>
        <a:off x="33583" y="3337343"/>
        <a:ext cx="5192222" cy="620794"/>
      </dsp:txXfrm>
    </dsp:sp>
    <dsp:sp modelId="{B6772A27-4D6D-49F3-8C64-91C36ECBDA72}">
      <dsp:nvSpPr>
        <dsp:cNvPr id="0" name=""/>
        <dsp:cNvSpPr/>
      </dsp:nvSpPr>
      <dsp:spPr>
        <a:xfrm>
          <a:off x="0" y="4072360"/>
          <a:ext cx="5259388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/>
            <a:t>МАТЕРИАЛНИ СВИДЕТЕЛСТВА</a:t>
          </a:r>
          <a:endParaRPr lang="en-US" sz="2800" kern="1200"/>
        </a:p>
      </dsp:txBody>
      <dsp:txXfrm>
        <a:off x="33583" y="4105943"/>
        <a:ext cx="5192222" cy="62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6EBD2-7B2C-446E-9F50-A50A2A5F60FD}">
      <dsp:nvSpPr>
        <dsp:cNvPr id="0" name=""/>
        <dsp:cNvSpPr/>
      </dsp:nvSpPr>
      <dsp:spPr>
        <a:xfrm>
          <a:off x="3286" y="75080"/>
          <a:ext cx="3203971" cy="9823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СОЦИАЛНИ ФАКТОРИ</a:t>
          </a:r>
          <a:endParaRPr lang="en-US" sz="2700" kern="1200"/>
        </a:p>
      </dsp:txBody>
      <dsp:txXfrm>
        <a:off x="3286" y="75080"/>
        <a:ext cx="3203971" cy="982345"/>
      </dsp:txXfrm>
    </dsp:sp>
    <dsp:sp modelId="{4C586900-B626-4EEB-825C-8DF458E24614}">
      <dsp:nvSpPr>
        <dsp:cNvPr id="0" name=""/>
        <dsp:cNvSpPr/>
      </dsp:nvSpPr>
      <dsp:spPr>
        <a:xfrm>
          <a:off x="3286" y="1057425"/>
          <a:ext cx="3203971" cy="2816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натиск</a:t>
          </a:r>
          <a:r>
            <a:rPr lang="en-US" sz="2700" kern="1200" dirty="0"/>
            <a:t> </a:t>
          </a:r>
          <a:r>
            <a:rPr lang="en-US" sz="2700" kern="1200" dirty="0" err="1"/>
            <a:t>на</a:t>
          </a:r>
          <a:r>
            <a:rPr lang="en-US" sz="2700" kern="1200" dirty="0"/>
            <a:t> </a:t>
          </a:r>
          <a:r>
            <a:rPr lang="en-US" sz="2700" kern="1200" dirty="0" err="1"/>
            <a:t>връстници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популярност</a:t>
          </a:r>
          <a:r>
            <a:rPr lang="en-US" sz="2700" kern="1200" dirty="0"/>
            <a:t> </a:t>
          </a:r>
          <a:r>
            <a:rPr lang="en-US" sz="2700" kern="1200" dirty="0" err="1"/>
            <a:t>в</a:t>
          </a:r>
          <a:r>
            <a:rPr lang="en-US" sz="2700" kern="1200" dirty="0"/>
            <a:t> </a:t>
          </a:r>
          <a:r>
            <a:rPr lang="en-US" sz="2700" kern="1200" dirty="0" err="1"/>
            <a:t>социалните</a:t>
          </a:r>
          <a:r>
            <a:rPr lang="en-US" sz="2700" kern="1200" dirty="0"/>
            <a:t> </a:t>
          </a:r>
          <a:r>
            <a:rPr lang="en-US" sz="2700" kern="1200" dirty="0" err="1"/>
            <a:t>мрежи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липса</a:t>
          </a:r>
          <a:r>
            <a:rPr lang="en-US" sz="2700" kern="1200" dirty="0"/>
            <a:t> </a:t>
          </a:r>
          <a:r>
            <a:rPr lang="en-US" sz="2700" kern="1200" dirty="0" err="1"/>
            <a:t>на</a:t>
          </a:r>
          <a:r>
            <a:rPr lang="en-US" sz="2700" kern="1200" dirty="0"/>
            <a:t> </a:t>
          </a:r>
          <a:r>
            <a:rPr lang="en-US" sz="2700" kern="1200" dirty="0" err="1"/>
            <a:t>стигма</a:t>
          </a:r>
          <a:endParaRPr lang="en-US" sz="2700" kern="1200" dirty="0"/>
        </a:p>
      </dsp:txBody>
      <dsp:txXfrm>
        <a:off x="3286" y="1057425"/>
        <a:ext cx="3203971" cy="2816369"/>
      </dsp:txXfrm>
    </dsp:sp>
    <dsp:sp modelId="{AD9FC46E-D873-4508-A823-A2D799184990}">
      <dsp:nvSpPr>
        <dsp:cNvPr id="0" name=""/>
        <dsp:cNvSpPr/>
      </dsp:nvSpPr>
      <dsp:spPr>
        <a:xfrm>
          <a:off x="3655814" y="75080"/>
          <a:ext cx="3203971" cy="982345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ДОСТЪПНОСТ И УДОБСТВО</a:t>
          </a:r>
          <a:endParaRPr lang="en-US" sz="2700" kern="1200" dirty="0"/>
        </a:p>
      </dsp:txBody>
      <dsp:txXfrm>
        <a:off x="3655814" y="75080"/>
        <a:ext cx="3203971" cy="982345"/>
      </dsp:txXfrm>
    </dsp:sp>
    <dsp:sp modelId="{F2AC794A-93AB-47D9-B40F-FFDD1BEE3E25}">
      <dsp:nvSpPr>
        <dsp:cNvPr id="0" name=""/>
        <dsp:cNvSpPr/>
      </dsp:nvSpPr>
      <dsp:spPr>
        <a:xfrm>
          <a:off x="3655814" y="1057425"/>
          <a:ext cx="3203971" cy="2816369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малки</a:t>
          </a:r>
          <a:r>
            <a:rPr lang="en-US" sz="2700" kern="1200" dirty="0"/>
            <a:t> </a:t>
          </a:r>
          <a:r>
            <a:rPr lang="en-US" sz="2700" kern="1200" dirty="0" err="1"/>
            <a:t>размери</a:t>
          </a:r>
          <a:r>
            <a:rPr lang="en-US" sz="2700" kern="1200" dirty="0"/>
            <a:t> и </a:t>
          </a:r>
          <a:r>
            <a:rPr lang="en-US" sz="2700" kern="1200" dirty="0" err="1"/>
            <a:t>дискретност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лесна</a:t>
          </a:r>
          <a:r>
            <a:rPr lang="en-US" sz="2700" kern="1200" dirty="0"/>
            <a:t> </a:t>
          </a:r>
          <a:r>
            <a:rPr lang="en-US" sz="2700" kern="1200" dirty="0" err="1"/>
            <a:t>наличност</a:t>
          </a:r>
          <a:endParaRPr lang="en-US" sz="2700" kern="1200" dirty="0"/>
        </a:p>
      </dsp:txBody>
      <dsp:txXfrm>
        <a:off x="3655814" y="1057425"/>
        <a:ext cx="3203971" cy="2816369"/>
      </dsp:txXfrm>
    </dsp:sp>
    <dsp:sp modelId="{88E29EDD-BF0E-4FFD-8210-4E152679915D}">
      <dsp:nvSpPr>
        <dsp:cNvPr id="0" name=""/>
        <dsp:cNvSpPr/>
      </dsp:nvSpPr>
      <dsp:spPr>
        <a:xfrm>
          <a:off x="7308342" y="75080"/>
          <a:ext cx="3203971" cy="98234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АРОМАТИ И МАРКЕТИНГ</a:t>
          </a:r>
          <a:endParaRPr lang="en-US" sz="2700" kern="1200"/>
        </a:p>
      </dsp:txBody>
      <dsp:txXfrm>
        <a:off x="7308342" y="75080"/>
        <a:ext cx="3203971" cy="982345"/>
      </dsp:txXfrm>
    </dsp:sp>
    <dsp:sp modelId="{1CBBF427-4435-4FCE-A790-B3B0A2C7CF1D}">
      <dsp:nvSpPr>
        <dsp:cNvPr id="0" name=""/>
        <dsp:cNvSpPr/>
      </dsp:nvSpPr>
      <dsp:spPr>
        <a:xfrm>
          <a:off x="7308342" y="1057425"/>
          <a:ext cx="3203971" cy="2816369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привлекателни</a:t>
          </a:r>
          <a:r>
            <a:rPr lang="en-US" sz="2700" kern="1200" dirty="0"/>
            <a:t> </a:t>
          </a:r>
          <a:r>
            <a:rPr lang="en-US" sz="2700" kern="1200" dirty="0" err="1"/>
            <a:t>вкусове</a:t>
          </a:r>
          <a:r>
            <a:rPr lang="en-US" sz="2700" kern="1200" dirty="0"/>
            <a:t>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цветен</a:t>
          </a:r>
          <a:r>
            <a:rPr lang="en-US" sz="2700" kern="1200" dirty="0"/>
            <a:t> </a:t>
          </a:r>
          <a:r>
            <a:rPr lang="en-US" sz="2700" kern="1200" dirty="0" err="1"/>
            <a:t>и</a:t>
          </a:r>
          <a:r>
            <a:rPr lang="en-US" sz="2700" kern="1200" dirty="0"/>
            <a:t> </a:t>
          </a:r>
          <a:r>
            <a:rPr lang="en-US" sz="2700" kern="1200" dirty="0" err="1"/>
            <a:t>модерен</a:t>
          </a:r>
          <a:r>
            <a:rPr lang="en-US" sz="2700" kern="1200" dirty="0"/>
            <a:t> </a:t>
          </a:r>
          <a:r>
            <a:rPr lang="en-US" sz="2700" kern="1200" dirty="0" err="1"/>
            <a:t>дизайн</a:t>
          </a:r>
          <a:endParaRPr lang="en-US" sz="2700" kern="1200" dirty="0"/>
        </a:p>
      </dsp:txBody>
      <dsp:txXfrm>
        <a:off x="7308342" y="1057425"/>
        <a:ext cx="3203971" cy="2816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18C3D-2D08-46A4-9688-278C293D671D}">
      <dsp:nvSpPr>
        <dsp:cNvPr id="0" name=""/>
        <dsp:cNvSpPr/>
      </dsp:nvSpPr>
      <dsp:spPr>
        <a:xfrm>
          <a:off x="3875" y="306436"/>
          <a:ext cx="2520129" cy="39824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66" tIns="330200" rIns="18646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Пристрастяване към никотина. Дори течности с ниско съдържание на никотин могат да доведат до зависимост.</a:t>
          </a:r>
          <a:endParaRPr lang="en-US" sz="1800" kern="1200" dirty="0"/>
        </a:p>
      </dsp:txBody>
      <dsp:txXfrm>
        <a:off x="3875" y="1819769"/>
        <a:ext cx="2520129" cy="2389473"/>
      </dsp:txXfrm>
    </dsp:sp>
    <dsp:sp modelId="{2EF39181-391E-4ACD-A424-0EB950CA77BC}">
      <dsp:nvSpPr>
        <dsp:cNvPr id="0" name=""/>
        <dsp:cNvSpPr/>
      </dsp:nvSpPr>
      <dsp:spPr>
        <a:xfrm>
          <a:off x="762859" y="636393"/>
          <a:ext cx="977089" cy="9798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16" tIns="12700" rIns="78316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  <a:endParaRPr lang="en-US" sz="4700" kern="1200" dirty="0"/>
        </a:p>
      </dsp:txBody>
      <dsp:txXfrm>
        <a:off x="905950" y="779889"/>
        <a:ext cx="690907" cy="692859"/>
      </dsp:txXfrm>
    </dsp:sp>
    <dsp:sp modelId="{5499B94A-0F31-4D9A-A333-092A0AB5EB7F}">
      <dsp:nvSpPr>
        <dsp:cNvPr id="0" name=""/>
        <dsp:cNvSpPr/>
      </dsp:nvSpPr>
      <dsp:spPr>
        <a:xfrm>
          <a:off x="68092" y="3971779"/>
          <a:ext cx="239169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62762-055F-4B91-8A8E-5007D212BD2B}">
      <dsp:nvSpPr>
        <dsp:cNvPr id="0" name=""/>
        <dsp:cNvSpPr/>
      </dsp:nvSpPr>
      <dsp:spPr>
        <a:xfrm>
          <a:off x="2703143" y="300275"/>
          <a:ext cx="2795318" cy="40256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66" tIns="330200" rIns="1864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Въздействие върху мозъка – никотинът променя мозъчните връзки , отговорни за паметта, ученето и концентрацията.</a:t>
          </a:r>
          <a:endParaRPr lang="en-US" sz="2000" kern="1200" dirty="0"/>
        </a:p>
      </dsp:txBody>
      <dsp:txXfrm>
        <a:off x="2703143" y="1830022"/>
        <a:ext cx="2795318" cy="2415389"/>
      </dsp:txXfrm>
    </dsp:sp>
    <dsp:sp modelId="{01A1BA4A-8815-4C3B-88C6-968F97B8E67F}">
      <dsp:nvSpPr>
        <dsp:cNvPr id="0" name=""/>
        <dsp:cNvSpPr/>
      </dsp:nvSpPr>
      <dsp:spPr>
        <a:xfrm>
          <a:off x="3479965" y="572993"/>
          <a:ext cx="1004512" cy="10045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16" tIns="12700" rIns="78316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3627072" y="720100"/>
        <a:ext cx="710298" cy="710298"/>
      </dsp:txXfrm>
    </dsp:sp>
    <dsp:sp modelId="{15012BCA-8490-4352-A6EC-19D64D53E753}">
      <dsp:nvSpPr>
        <dsp:cNvPr id="0" name=""/>
        <dsp:cNvSpPr/>
      </dsp:nvSpPr>
      <dsp:spPr>
        <a:xfrm>
          <a:off x="2964986" y="3993376"/>
          <a:ext cx="239169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BDA30-761E-451A-A76D-D593BC8738BF}">
      <dsp:nvSpPr>
        <dsp:cNvPr id="0" name=""/>
        <dsp:cNvSpPr/>
      </dsp:nvSpPr>
      <dsp:spPr>
        <a:xfrm>
          <a:off x="5797663" y="228050"/>
          <a:ext cx="2712517" cy="40928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66" tIns="330200" rIns="1864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Дихателни проблеми;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Негативно влияние върху сърдечно-съдовата система</a:t>
          </a:r>
          <a:r>
            <a:rPr lang="bg-BG" sz="1800" kern="1200" dirty="0"/>
            <a:t>.</a:t>
          </a:r>
          <a:endParaRPr lang="en-US" sz="1800" kern="1200" dirty="0"/>
        </a:p>
      </dsp:txBody>
      <dsp:txXfrm>
        <a:off x="5797663" y="1783321"/>
        <a:ext cx="2712517" cy="2455690"/>
      </dsp:txXfrm>
    </dsp:sp>
    <dsp:sp modelId="{8EFC8CB5-C544-44A2-883A-7F039C2A6E34}">
      <dsp:nvSpPr>
        <dsp:cNvPr id="0" name=""/>
        <dsp:cNvSpPr/>
      </dsp:nvSpPr>
      <dsp:spPr>
        <a:xfrm>
          <a:off x="6795401" y="611379"/>
          <a:ext cx="1004512" cy="10045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16" tIns="12700" rIns="78316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  <a:endParaRPr lang="en-US" sz="4700" kern="1200" dirty="0"/>
        </a:p>
      </dsp:txBody>
      <dsp:txXfrm>
        <a:off x="6942508" y="758486"/>
        <a:ext cx="710298" cy="710298"/>
      </dsp:txXfrm>
    </dsp:sp>
    <dsp:sp modelId="{5C09D04F-02E4-40E9-9667-2D2E800E88E1}">
      <dsp:nvSpPr>
        <dsp:cNvPr id="0" name=""/>
        <dsp:cNvSpPr/>
      </dsp:nvSpPr>
      <dsp:spPr>
        <a:xfrm>
          <a:off x="5958074" y="4026960"/>
          <a:ext cx="239169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D333D-D13E-400C-8A17-2D267B52D7A0}">
      <dsp:nvSpPr>
        <dsp:cNvPr id="0" name=""/>
        <dsp:cNvSpPr/>
      </dsp:nvSpPr>
      <dsp:spPr>
        <a:xfrm>
          <a:off x="8753226" y="289158"/>
          <a:ext cx="2391695" cy="41259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66" tIns="330200" rIns="1864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Повишен риск от злоупотреба с вещества.</a:t>
          </a:r>
          <a:endParaRPr lang="en-US" sz="2000" kern="1200" dirty="0"/>
        </a:p>
      </dsp:txBody>
      <dsp:txXfrm>
        <a:off x="8753226" y="1857013"/>
        <a:ext cx="2391695" cy="2475560"/>
      </dsp:txXfrm>
    </dsp:sp>
    <dsp:sp modelId="{4779CD2A-64BC-4E14-A1EE-FC007D98F13F}">
      <dsp:nvSpPr>
        <dsp:cNvPr id="0" name=""/>
        <dsp:cNvSpPr/>
      </dsp:nvSpPr>
      <dsp:spPr>
        <a:xfrm>
          <a:off x="9564830" y="573643"/>
          <a:ext cx="1004512" cy="10045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16" tIns="12700" rIns="78316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</a:t>
          </a:r>
          <a:endParaRPr lang="en-US" sz="4700" kern="1200" dirty="0"/>
        </a:p>
      </dsp:txBody>
      <dsp:txXfrm>
        <a:off x="9711937" y="720750"/>
        <a:ext cx="710298" cy="710298"/>
      </dsp:txXfrm>
    </dsp:sp>
    <dsp:sp modelId="{41A1ABD0-B726-4599-A218-AAD156996603}">
      <dsp:nvSpPr>
        <dsp:cNvPr id="0" name=""/>
        <dsp:cNvSpPr/>
      </dsp:nvSpPr>
      <dsp:spPr>
        <a:xfrm>
          <a:off x="8749350" y="4043518"/>
          <a:ext cx="239169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18C3D-2D08-46A4-9688-278C293D671D}">
      <dsp:nvSpPr>
        <dsp:cNvPr id="0" name=""/>
        <dsp:cNvSpPr/>
      </dsp:nvSpPr>
      <dsp:spPr>
        <a:xfrm>
          <a:off x="0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Повишена раздразнителност и тревожност</a:t>
          </a:r>
          <a:endParaRPr lang="en-US" sz="2400" kern="1200" dirty="0"/>
        </a:p>
      </dsp:txBody>
      <dsp:txXfrm>
        <a:off x="0" y="1500572"/>
        <a:ext cx="3286125" cy="2369325"/>
      </dsp:txXfrm>
    </dsp:sp>
    <dsp:sp modelId="{2EF39181-391E-4ACD-A424-0EB950CA77BC}">
      <dsp:nvSpPr>
        <dsp:cNvPr id="0" name=""/>
        <dsp:cNvSpPr/>
      </dsp:nvSpPr>
      <dsp:spPr>
        <a:xfrm>
          <a:off x="1050731" y="394887"/>
          <a:ext cx="1184662" cy="1184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4221" y="568377"/>
        <a:ext cx="837682" cy="837682"/>
      </dsp:txXfrm>
    </dsp:sp>
    <dsp:sp modelId="{5499B94A-0F31-4D9A-A333-092A0AB5EB7F}">
      <dsp:nvSpPr>
        <dsp:cNvPr id="0" name=""/>
        <dsp:cNvSpPr/>
      </dsp:nvSpPr>
      <dsp:spPr>
        <a:xfrm>
          <a:off x="0" y="3948804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62762-055F-4B91-8A8E-5007D212BD2B}">
      <dsp:nvSpPr>
        <dsp:cNvPr id="0" name=""/>
        <dsp:cNvSpPr/>
      </dsp:nvSpPr>
      <dsp:spPr>
        <a:xfrm>
          <a:off x="3614737" y="0"/>
          <a:ext cx="3286125" cy="39488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Чести посещения на тоалетните в училище</a:t>
          </a:r>
          <a:endParaRPr lang="en-US" sz="2400" kern="1200" dirty="0"/>
        </a:p>
      </dsp:txBody>
      <dsp:txXfrm>
        <a:off x="3614737" y="1500572"/>
        <a:ext cx="3286125" cy="2369325"/>
      </dsp:txXfrm>
    </dsp:sp>
    <dsp:sp modelId="{01A1BA4A-8815-4C3B-88C6-968F97B8E67F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8958" y="568377"/>
        <a:ext cx="837682" cy="837682"/>
      </dsp:txXfrm>
    </dsp:sp>
    <dsp:sp modelId="{15012BCA-8490-4352-A6EC-19D64D53E753}">
      <dsp:nvSpPr>
        <dsp:cNvPr id="0" name=""/>
        <dsp:cNvSpPr/>
      </dsp:nvSpPr>
      <dsp:spPr>
        <a:xfrm>
          <a:off x="3614737" y="3948804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BDA30-761E-451A-A76D-D593BC8738BF}">
      <dsp:nvSpPr>
        <dsp:cNvPr id="0" name=""/>
        <dsp:cNvSpPr/>
      </dsp:nvSpPr>
      <dsp:spPr>
        <a:xfrm>
          <a:off x="7229475" y="0"/>
          <a:ext cx="3286125" cy="39488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Мирис на плодов или ментов аромат, останал по дрехите или в стаята</a:t>
          </a:r>
          <a:endParaRPr lang="en-US" sz="2400" kern="1200" dirty="0"/>
        </a:p>
      </dsp:txBody>
      <dsp:txXfrm>
        <a:off x="7229475" y="1500572"/>
        <a:ext cx="3286125" cy="2369325"/>
      </dsp:txXfrm>
    </dsp:sp>
    <dsp:sp modelId="{8EFC8CB5-C544-44A2-883A-7F039C2A6E34}">
      <dsp:nvSpPr>
        <dsp:cNvPr id="0" name=""/>
        <dsp:cNvSpPr/>
      </dsp:nvSpPr>
      <dsp:spPr>
        <a:xfrm>
          <a:off x="8280206" y="394887"/>
          <a:ext cx="1184662" cy="11846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53696" y="568377"/>
        <a:ext cx="837682" cy="837682"/>
      </dsp:txXfrm>
    </dsp:sp>
    <dsp:sp modelId="{5C09D04F-02E4-40E9-9667-2D2E800E88E1}">
      <dsp:nvSpPr>
        <dsp:cNvPr id="0" name=""/>
        <dsp:cNvSpPr/>
      </dsp:nvSpPr>
      <dsp:spPr>
        <a:xfrm>
          <a:off x="7229475" y="3948804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D3137-4EE0-440D-BFA4-43D16ECC2991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9DF36-D251-4951-B4FA-FC60CD330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DF36-D251-4951-B4FA-FC60CD33053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0292-CF8B-9065-B0F9-DC0BA748E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5C683-221A-9D10-1CA9-410272682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C12A8-168A-CBAA-59F8-A562694A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42DD-34FD-49D8-611C-54413A40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D1C-4693-9B7A-73F0-73D428E0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5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6BC6-81D4-6CE2-C4DF-D35E976B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A93EB-E3C0-89C4-1B5B-74A85ADF2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AE95C-ECB3-D8FF-A873-98D39070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D7555-34A1-99DF-6F34-C46D68B5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6456D-87BF-311C-6ADE-F6801EC9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2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36A4C-17B4-E67C-6B52-D4DFC57F8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33087-002F-CB9B-AE25-A76437008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AC3AF-A4E1-5498-C528-AB57ED43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0525-8BC3-C770-E0A8-66271E2C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F684-B2FA-9F85-0410-26EEBC84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3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3987-37A7-F9F8-8F8E-1F304103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678B2-C3FB-59DE-4926-29602DD4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67EE-FE67-4B59-6B7A-D83406E8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90354-B7DE-2D9B-77FE-4DFBE3CC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C64D2-5654-A92D-6D15-D232AB14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DCAD-C06A-7E12-515F-A30EA67C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477C9-3C2C-76B8-EDA8-FE092DB8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B0B10-CE4F-7207-5C07-62A21894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A3A86-DD11-7EB3-8529-2356DF37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312E-1247-E24F-668A-266E72FA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3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B8F5-C137-ADC3-1C5A-3D8552F1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E1B1-8209-0FE5-8CA9-8FE5712E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3BDE2-53BC-0ECD-BE6C-EC2B28967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3BD9C-9F39-5528-AAA1-18B71053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28B7E-BDB0-E064-6AE7-EA45D1DC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A8652-3AC5-AB17-6076-7D388D57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5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2B64-C26C-9C6C-83F9-392A69D4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416A5-8226-1141-0274-54897108E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6BE54-63A3-DAF1-5F6F-4E8A2848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05F65-9CA6-729F-EAF1-2DD96D0D3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CAEEC-D668-10A6-16E9-4E0943B14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9FA29-1D93-E144-FA7A-96321902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F566C-3578-0E8E-B456-CBEA3AB4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ED453-868C-ECF4-C7A6-16DCEDE3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7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26F6-7374-B73A-4ACA-3C067FED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7E222-F8C0-3F6B-2E4E-0FAE3699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D15B5-CDA2-6041-55E0-C48FE331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C49CD-3D31-74E6-AA5F-0708C3F4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6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C86DF-6C7C-A039-7BD5-69608219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7CA8B-CEC5-7361-BBFC-9A3BAB87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F9B75-0531-61AC-8A42-6E0432E5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1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97F6-E99D-1992-BF85-D8FBE3F8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91BE-CC64-8111-61DA-A45C2676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AFF10-F4C2-9DB6-F11E-D02820E4E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68252-BD1F-FE72-49F5-FC605ED8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0542-4D2C-FC51-2BB6-573F4C3F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97CD0-E62C-B20B-C574-81C111EA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3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AFA5-BF7A-FF3C-3C80-0E696BC8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5B4C9-4D57-AC7C-31D5-9301F3059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D942A-8750-EE01-4722-6BEEC46E6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377A8-8580-2366-30C8-6E68C0F1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C672F-9C96-B78B-A02B-548C926D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BC72D-44E1-2E4A-3189-516F8FE5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1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42BDB-167B-95A3-2917-14E8047C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29BDF-4E20-8FF5-48A2-BC3CD658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B08A-8C99-D406-FA6C-A340690C0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1E1F0C-C3D0-4C9A-8D9D-7070D42ADD8A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5A7B-CC21-ED22-3909-B8501A438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E154-A883-6C56-B93F-CD5007482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C5ECE6-E5E7-44D0-A3E7-0BF152B78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5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612DBD-9AE2-5064-9C51-8A176076F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77" y="890584"/>
            <a:ext cx="11140964" cy="3491345"/>
          </a:xfrm>
        </p:spPr>
        <p:txBody>
          <a:bodyPr>
            <a:normAutofit/>
          </a:bodyPr>
          <a:lstStyle/>
          <a:p>
            <a:r>
              <a:rPr lang="bg-BG" sz="4000" b="1" dirty="0">
                <a:solidFill>
                  <a:schemeClr val="tx2"/>
                </a:solidFill>
              </a:rPr>
              <a:t>ХИМИЧЕСКА ЗАВИСИМОСТ</a:t>
            </a:r>
            <a:br>
              <a:rPr lang="bg-BG" sz="4000" b="1" dirty="0">
                <a:solidFill>
                  <a:schemeClr val="tx2"/>
                </a:solidFill>
              </a:rPr>
            </a:br>
            <a:br>
              <a:rPr lang="bg-BG" sz="4000" b="1" dirty="0">
                <a:solidFill>
                  <a:schemeClr val="tx2"/>
                </a:solidFill>
              </a:rPr>
            </a:br>
            <a:r>
              <a:rPr lang="bg-BG" sz="4000" b="1" dirty="0" err="1">
                <a:solidFill>
                  <a:schemeClr val="tx2"/>
                </a:solidFill>
              </a:rPr>
              <a:t>Вейпинг</a:t>
            </a:r>
            <a:endParaRPr lang="en-GB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3" name="Rectangle 616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2B086-3FE2-3644-3A19-39E50BF7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96674"/>
            <a:ext cx="8091902" cy="11878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ВЕЙПИНГ</a:t>
            </a:r>
          </a:p>
        </p:txBody>
      </p:sp>
      <p:grpSp>
        <p:nvGrpSpPr>
          <p:cNvPr id="6164" name="Group 616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6165" name="Freeform: Shape 616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6" name="Freeform: Shape 616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7" name="Freeform: Shape 616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Вредата от пушенето на вейп">
            <a:extLst>
              <a:ext uri="{FF2B5EF4-FFF2-40B4-BE49-F238E27FC236}">
                <a16:creationId xmlns:a16="http://schemas.microsoft.com/office/drawing/2014/main" id="{2E45FC7A-42ED-A62C-664E-F9C9B94754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571449"/>
            <a:ext cx="4142232" cy="263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215C4-956B-1A22-63CA-3AF6B5A00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48900"/>
          </a:xfrm>
        </p:spPr>
        <p:txBody>
          <a:bodyPr/>
          <a:lstStyle/>
          <a:p>
            <a:pPr marL="0" indent="0">
              <a:buNone/>
            </a:pPr>
            <a:r>
              <a:rPr lang="bg-BG" dirty="0" err="1"/>
              <a:t>Вейповете</a:t>
            </a:r>
            <a:r>
              <a:rPr lang="bg-BG" dirty="0"/>
              <a:t>, известни още като електронни цигари, са устройства, които загряват течност (обикновено съдържащи никотин, ароматизатори и други химикали), за да създадат аерозол, който потребителя вдишва.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50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CCA10-473D-4DF3-E83E-66C227C1D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335" y="296674"/>
            <a:ext cx="7235057" cy="62249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bg-BG" sz="3600" b="1" dirty="0">
                <a:solidFill>
                  <a:schemeClr val="tx2"/>
                </a:solidFill>
              </a:rPr>
              <a:t>ИСТОРИЯ НА ВЕЙПОВЕТЕ</a:t>
            </a:r>
          </a:p>
          <a:p>
            <a:endParaRPr lang="bg-BG" sz="1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/>
                </a:solidFill>
              </a:rPr>
              <a:t>Идеята за електронна цигара се появява още през 60-те години на </a:t>
            </a:r>
            <a:r>
              <a:rPr lang="en-GB" sz="2400" dirty="0">
                <a:solidFill>
                  <a:schemeClr val="tx2"/>
                </a:solidFill>
              </a:rPr>
              <a:t>XX</a:t>
            </a:r>
            <a:r>
              <a:rPr lang="bg-BG" sz="2400" dirty="0">
                <a:solidFill>
                  <a:schemeClr val="tx2"/>
                </a:solidFill>
              </a:rPr>
              <a:t> век като алтернатива на традиционното пушене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  <a:endParaRPr lang="bg-BG" sz="24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/>
                </a:solidFill>
              </a:rPr>
              <a:t>Създател е </a:t>
            </a:r>
            <a:r>
              <a:rPr lang="bg-BG" sz="2400" dirty="0" err="1">
                <a:solidFill>
                  <a:schemeClr val="tx2"/>
                </a:solidFill>
              </a:rPr>
              <a:t>Хон</a:t>
            </a:r>
            <a:r>
              <a:rPr lang="bg-BG" sz="2400" dirty="0">
                <a:solidFill>
                  <a:schemeClr val="tx2"/>
                </a:solidFill>
              </a:rPr>
              <a:t> Лик – китайски фармацевт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  <a:endParaRPr lang="bg-BG" sz="24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/>
                </a:solidFill>
              </a:rPr>
              <a:t>През следващите години електронните цигари започват да се разпространяват в Азия, Европа, САЩ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  <a:endParaRPr lang="bg-BG" sz="24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/>
                </a:solidFill>
              </a:rPr>
              <a:t>С навлизането на различни технологии, индустрията за </a:t>
            </a:r>
            <a:r>
              <a:rPr lang="bg-BG" sz="2400" dirty="0" err="1">
                <a:solidFill>
                  <a:schemeClr val="tx2"/>
                </a:solidFill>
              </a:rPr>
              <a:t>вейпове</a:t>
            </a:r>
            <a:r>
              <a:rPr lang="bg-BG" sz="2400" dirty="0">
                <a:solidFill>
                  <a:schemeClr val="tx2"/>
                </a:solidFill>
              </a:rPr>
              <a:t> значително се разраства и предлага множество видове устройства и течности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bg-BG" sz="24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7180" name="Freeform: Shape 717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1" name="Freeform: Shape 718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2" name="Freeform: Shape 718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3" name="Freeform: Shape 718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Я был уверен в успехе»: создатель электронных сигарет дал интервью | ViVA  la Cloud">
            <a:extLst>
              <a:ext uri="{FF2B5EF4-FFF2-40B4-BE49-F238E27FC236}">
                <a16:creationId xmlns:a16="http://schemas.microsoft.com/office/drawing/2014/main" id="{58EBF0B2-7814-49F0-7898-B3F2A5537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151530"/>
            <a:ext cx="4142232" cy="32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2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33" name="Rectangle 823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4" name="Rectangle 823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69E1C-825E-AD9E-D716-E11D3327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524" y="131730"/>
            <a:ext cx="4341123" cy="13157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ВИДОВЕ ВЕЙПОВЕ</a:t>
            </a:r>
          </a:p>
        </p:txBody>
      </p:sp>
      <p:sp>
        <p:nvSpPr>
          <p:cNvPr id="8235" name="Text Placeholder 3">
            <a:extLst>
              <a:ext uri="{FF2B5EF4-FFF2-40B4-BE49-F238E27FC236}">
                <a16:creationId xmlns:a16="http://schemas.microsoft.com/office/drawing/2014/main" id="{57B78499-D8AE-E818-F70B-854816FDC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449" y="1546175"/>
            <a:ext cx="5822102" cy="441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Цигароподобни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Cigalike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) –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най-простите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модели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наподобяващи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традиционната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цигара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Под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системи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(Pod systems) –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компактни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лесни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за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използване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.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Използват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сменяеми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или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презареждащи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се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капсули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(pods). </a:t>
            </a:r>
            <a:endParaRPr lang="bg-BG" sz="2000" dirty="0">
              <a:solidFill>
                <a:schemeClr val="tx2"/>
              </a:solidFill>
              <a:latin typeface="+mj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Модове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(Box Mods) –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регулира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се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мощността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подмяна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на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изпарителя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endParaRPr lang="en-US" sz="2000" dirty="0">
              <a:solidFill>
                <a:schemeClr val="tx2"/>
              </a:solidFill>
              <a:latin typeface="+mj-lt"/>
            </a:endParaRPr>
          </a:p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Диспозабъл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(Disposable vapes) –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еднократни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устройства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2"/>
              </a:solidFill>
            </a:endParaRPr>
          </a:p>
        </p:txBody>
      </p:sp>
      <p:grpSp>
        <p:nvGrpSpPr>
          <p:cNvPr id="8216" name="Group 82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الفيب الفاخر ماركات الفيب أسعار الفيب - متجر فيب السعودية - أرخص فيب VAPE  سعودي للشيشه - توصيل سريع الرياض">
            <a:extLst>
              <a:ext uri="{FF2B5EF4-FFF2-40B4-BE49-F238E27FC236}">
                <a16:creationId xmlns:a16="http://schemas.microsoft.com/office/drawing/2014/main" id="{C2800F19-663D-6E29-2360-63D04A929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1726" y="1629089"/>
            <a:ext cx="3620021" cy="36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9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F4A304-8A5E-87DA-8E55-E742CF23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17" y="268941"/>
            <a:ext cx="9767847" cy="8821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СЪСТАВ НА ВЕЙП-ТЕЧНОСТИТЕ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4F48F9-1E1F-AD0C-F0EE-87D48B4B6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7976" y="1242508"/>
            <a:ext cx="10015741" cy="53465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1.</a:t>
            </a:r>
            <a:r>
              <a:rPr lang="bg-BG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П</a:t>
            </a:r>
            <a:r>
              <a:rPr lang="bg-BG" sz="2400" b="1" dirty="0" err="1">
                <a:solidFill>
                  <a:schemeClr val="tx2"/>
                </a:solidFill>
              </a:rPr>
              <a:t>ропиленгликол</a:t>
            </a:r>
            <a:r>
              <a:rPr lang="en-US" sz="2400" b="1" dirty="0">
                <a:solidFill>
                  <a:schemeClr val="tx2"/>
                </a:solidFill>
              </a:rPr>
              <a:t> (PG) </a:t>
            </a:r>
            <a:r>
              <a:rPr lang="en-US" sz="2400" dirty="0">
                <a:solidFill>
                  <a:schemeClr val="tx2"/>
                </a:solidFill>
              </a:rPr>
              <a:t>– </a:t>
            </a:r>
            <a:r>
              <a:rPr lang="en-US" sz="2400" dirty="0" err="1">
                <a:solidFill>
                  <a:schemeClr val="tx2"/>
                </a:solidFill>
              </a:rPr>
              <a:t>безцветна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течност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използвана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за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създаване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на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гърлен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удар</a:t>
            </a:r>
            <a:r>
              <a:rPr lang="en-US" sz="2400" dirty="0">
                <a:solidFill>
                  <a:schemeClr val="tx2"/>
                </a:solidFill>
              </a:rPr>
              <a:t> (throat hit), </a:t>
            </a:r>
            <a:r>
              <a:rPr lang="en-US" sz="2400" dirty="0" err="1">
                <a:solidFill>
                  <a:schemeClr val="tx2"/>
                </a:solidFill>
              </a:rPr>
              <a:t>наподобяващ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този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на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традиционните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цигари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2. </a:t>
            </a:r>
            <a:r>
              <a:rPr lang="en-US" sz="2400" b="1" dirty="0" err="1">
                <a:solidFill>
                  <a:schemeClr val="tx2"/>
                </a:solidFill>
              </a:rPr>
              <a:t>Растителен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глицерин</a:t>
            </a:r>
            <a:r>
              <a:rPr lang="en-US" sz="2400" b="1" dirty="0">
                <a:solidFill>
                  <a:schemeClr val="tx2"/>
                </a:solidFill>
              </a:rPr>
              <a:t> (VG) </a:t>
            </a:r>
            <a:r>
              <a:rPr lang="en-US" sz="2400" dirty="0">
                <a:solidFill>
                  <a:schemeClr val="tx2"/>
                </a:solidFill>
              </a:rPr>
              <a:t>– </a:t>
            </a:r>
            <a:r>
              <a:rPr lang="en-US" sz="2400" dirty="0" err="1">
                <a:solidFill>
                  <a:schemeClr val="tx2"/>
                </a:solidFill>
              </a:rPr>
              <a:t>отговаря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за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производството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на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пара</a:t>
            </a:r>
            <a:r>
              <a:rPr lang="en-US" sz="2400" dirty="0">
                <a:solidFill>
                  <a:schemeClr val="tx2"/>
                </a:solidFill>
              </a:rPr>
              <a:t> и </a:t>
            </a:r>
            <a:r>
              <a:rPr lang="en-US" sz="2400" dirty="0" err="1">
                <a:solidFill>
                  <a:schemeClr val="tx2"/>
                </a:solidFill>
              </a:rPr>
              <a:t>придава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по-мек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вкус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3. </a:t>
            </a:r>
            <a:r>
              <a:rPr lang="en-US" sz="2400" b="1" dirty="0" err="1">
                <a:solidFill>
                  <a:schemeClr val="tx2"/>
                </a:solidFill>
              </a:rPr>
              <a:t>Никотин</a:t>
            </a:r>
            <a:r>
              <a:rPr lang="en-US" sz="2400" dirty="0">
                <a:solidFill>
                  <a:schemeClr val="tx2"/>
                </a:solidFill>
              </a:rPr>
              <a:t> – в </a:t>
            </a:r>
            <a:r>
              <a:rPr lang="en-US" sz="2400" dirty="0" err="1">
                <a:solidFill>
                  <a:schemeClr val="tx2"/>
                </a:solidFill>
              </a:rPr>
              <a:t>зависимост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от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концентрацията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може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да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варира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от</a:t>
            </a:r>
            <a:r>
              <a:rPr lang="en-US" sz="2400" dirty="0">
                <a:solidFill>
                  <a:schemeClr val="tx2"/>
                </a:solidFill>
              </a:rPr>
              <a:t> 0 </a:t>
            </a:r>
            <a:r>
              <a:rPr lang="en-US" sz="2400" dirty="0" err="1">
                <a:solidFill>
                  <a:schemeClr val="tx2"/>
                </a:solidFill>
              </a:rPr>
              <a:t>до</a:t>
            </a:r>
            <a:r>
              <a:rPr lang="en-US" sz="2400" dirty="0">
                <a:solidFill>
                  <a:schemeClr val="tx2"/>
                </a:solidFill>
              </a:rPr>
              <a:t> 50 mg/ml.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4. </a:t>
            </a:r>
            <a:r>
              <a:rPr lang="en-US" sz="2400" b="1" dirty="0" err="1">
                <a:solidFill>
                  <a:schemeClr val="tx2"/>
                </a:solidFill>
              </a:rPr>
              <a:t>Ароматизатори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en-US" sz="2400" dirty="0" err="1">
                <a:solidFill>
                  <a:schemeClr val="tx2"/>
                </a:solidFill>
              </a:rPr>
              <a:t>добавят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вкус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на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течността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плодови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ментолови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десертни</a:t>
            </a:r>
            <a:r>
              <a:rPr lang="en-US" sz="2400" dirty="0">
                <a:solidFill>
                  <a:schemeClr val="tx2"/>
                </a:solidFill>
              </a:rPr>
              <a:t>…)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5. </a:t>
            </a:r>
            <a:r>
              <a:rPr lang="en-US" sz="3200" dirty="0" err="1">
                <a:solidFill>
                  <a:srgbClr val="FF0000"/>
                </a:solidFill>
              </a:rPr>
              <a:t>Други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добавки</a:t>
            </a:r>
            <a:r>
              <a:rPr lang="en-US" sz="3200" dirty="0">
                <a:solidFill>
                  <a:srgbClr val="FF0000"/>
                </a:solidFill>
              </a:rPr>
              <a:t> с </a:t>
            </a:r>
            <a:r>
              <a:rPr lang="en-US" sz="3200" dirty="0" err="1">
                <a:solidFill>
                  <a:srgbClr val="FF0000"/>
                </a:solidFill>
              </a:rPr>
              <a:t>непредвидими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ефекти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68" name="Rectangle 926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F57BA-BF8A-24EB-3115-5D4124B0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ЗАЩО УЧЕНИЦИТЕ ИЗПОЛЗВАТ ВЕЙПОВЕ? </a:t>
            </a:r>
          </a:p>
        </p:txBody>
      </p:sp>
      <p:sp>
        <p:nvSpPr>
          <p:cNvPr id="927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57" name="Text Placeholder 3">
            <a:extLst>
              <a:ext uri="{FF2B5EF4-FFF2-40B4-BE49-F238E27FC236}">
                <a16:creationId xmlns:a16="http://schemas.microsoft.com/office/drawing/2014/main" id="{848F252A-C954-9452-5BB9-561CB1E15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33638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00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A45FA-9154-90FE-FAC1-59116207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/>
              <a:t>ВЛИЯНИЕ ВЪРХУ ЗДРАВЕТО НА УЧЕНИЦИТЕ</a:t>
            </a:r>
            <a:endParaRPr lang="en-GB" sz="4000" b="1" dirty="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1AC98AD1-1096-D630-D009-5022AB4CA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36931"/>
              </p:ext>
            </p:extLst>
          </p:nvPr>
        </p:nvGraphicFramePr>
        <p:xfrm>
          <a:off x="522015" y="2001397"/>
          <a:ext cx="11144922" cy="473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25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3C391B-6235-ACF9-13F0-6F123EC6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A3F0F2E-D799-F2B7-24E7-9DB1FF722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55FBB-487F-3118-FA76-7C8701A0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67" y="365125"/>
            <a:ext cx="11067802" cy="1325563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/>
              <a:t>РАЗПОЗНАВАНЕ НА ПРИЗНАЦИТЕ НА ВЕЙПИНГ</a:t>
            </a:r>
            <a:endParaRPr lang="en-GB" sz="4000" b="1" dirty="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14EDBF8-0096-E16A-B9EF-2C9A095E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67C8839-71F5-5DFD-64FA-84B2A2D55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23468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93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C32DC-722E-1650-79E2-FC5C11A5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bg-BG" sz="3100" b="1" dirty="0">
                <a:solidFill>
                  <a:srgbClr val="FFFFFF"/>
                </a:solidFill>
              </a:rPr>
              <a:t>АКО ТИЙНЕДЖЪРЪТ ПУШИ……</a:t>
            </a:r>
            <a:br>
              <a:rPr lang="bg-BG" sz="3100" b="1" dirty="0">
                <a:solidFill>
                  <a:srgbClr val="FFFFFF"/>
                </a:solidFill>
              </a:rPr>
            </a:br>
            <a:r>
              <a:rPr lang="bg-BG" sz="3100" b="1" dirty="0">
                <a:solidFill>
                  <a:srgbClr val="FFFFFF"/>
                </a:solidFill>
              </a:rPr>
              <a:t>КАК ДА ГО ПРЕДПАЗИМ ОТ УПОТРЕБА НА НАРКОТИЦИ?</a:t>
            </a:r>
            <a:endParaRPr lang="en-GB" sz="3100" b="1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A035-C062-675B-A685-4B10F68BB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1. </a:t>
            </a:r>
            <a:r>
              <a:rPr lang="bg-BG" sz="3000" b="1" dirty="0">
                <a:solidFill>
                  <a:srgbClr val="FFFFFF"/>
                </a:solidFill>
              </a:rPr>
              <a:t>Разберете защо пуши:</a:t>
            </a:r>
          </a:p>
          <a:p>
            <a:pPr>
              <a:buFontTx/>
              <a:buChar char="-"/>
            </a:pPr>
            <a:r>
              <a:rPr lang="bg-BG" sz="2400" dirty="0">
                <a:solidFill>
                  <a:srgbClr val="FFFFFF"/>
                </a:solidFill>
              </a:rPr>
              <a:t>Социален натиск</a:t>
            </a:r>
          </a:p>
          <a:p>
            <a:pPr>
              <a:buFontTx/>
              <a:buChar char="-"/>
            </a:pPr>
            <a:r>
              <a:rPr lang="bg-BG" sz="2400" dirty="0">
                <a:solidFill>
                  <a:srgbClr val="FFFFFF"/>
                </a:solidFill>
              </a:rPr>
              <a:t>Любопитство</a:t>
            </a:r>
          </a:p>
          <a:p>
            <a:pPr>
              <a:buFontTx/>
              <a:buChar char="-"/>
            </a:pPr>
            <a:r>
              <a:rPr lang="bg-BG" sz="2400" dirty="0">
                <a:solidFill>
                  <a:srgbClr val="FFFFFF"/>
                </a:solidFill>
              </a:rPr>
              <a:t>Бунтарство</a:t>
            </a:r>
          </a:p>
          <a:p>
            <a:pPr>
              <a:buFontTx/>
              <a:buChar char="-"/>
            </a:pPr>
            <a:r>
              <a:rPr lang="bg-BG" sz="2400" dirty="0">
                <a:solidFill>
                  <a:srgbClr val="FFFFFF"/>
                </a:solidFill>
              </a:rPr>
              <a:t>Стрес или тревожност</a:t>
            </a:r>
          </a:p>
          <a:p>
            <a:pPr marL="0" indent="0">
              <a:buNone/>
            </a:pPr>
            <a:endParaRPr lang="bg-BG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bg-BG" sz="2400" dirty="0">
                <a:solidFill>
                  <a:srgbClr val="FFFFFF"/>
                </a:solidFill>
              </a:rPr>
              <a:t>Ако разберем причината, ще можем по-ефективно да насочим детето в по-добра посока.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E8829-5E1F-15D6-02E7-5B0DFE2AB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3000" b="1" dirty="0">
                <a:solidFill>
                  <a:srgbClr val="FFFFFF"/>
                </a:solidFill>
              </a:rPr>
              <a:t>2.</a:t>
            </a:r>
            <a:r>
              <a:rPr lang="bg-BG" sz="2400" dirty="0">
                <a:solidFill>
                  <a:srgbClr val="FFFFFF"/>
                </a:solidFill>
              </a:rPr>
              <a:t> </a:t>
            </a:r>
            <a:r>
              <a:rPr lang="bg-BG" sz="3000" b="1" dirty="0">
                <a:solidFill>
                  <a:srgbClr val="FFFFFF"/>
                </a:solidFill>
              </a:rPr>
              <a:t>Говорете открито, но без осъждане</a:t>
            </a:r>
            <a:endParaRPr lang="bg-BG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bg-BG" sz="2400" i="1" dirty="0">
                <a:solidFill>
                  <a:srgbClr val="FFFFFF"/>
                </a:solidFill>
              </a:rPr>
              <a:t>Не казвайте:</a:t>
            </a:r>
          </a:p>
          <a:p>
            <a:pPr marL="0" indent="0">
              <a:buNone/>
            </a:pPr>
            <a:r>
              <a:rPr lang="bg-BG" sz="2400" i="1" dirty="0">
                <a:solidFill>
                  <a:srgbClr val="FFFFFF"/>
                </a:solidFill>
              </a:rPr>
              <a:t>“Това е ужасно! Ако пушиш ще станеш наркоман!“</a:t>
            </a:r>
          </a:p>
          <a:p>
            <a:pPr marL="0" indent="0">
              <a:buNone/>
            </a:pPr>
            <a:r>
              <a:rPr lang="bg-BG" sz="2400" i="1" dirty="0">
                <a:solidFill>
                  <a:srgbClr val="FFFFFF"/>
                </a:solidFill>
              </a:rPr>
              <a:t>Разговорът трябва да е двустранен, да го насърчите да споделя.</a:t>
            </a:r>
          </a:p>
          <a:p>
            <a:pPr marL="0" indent="0">
              <a:buNone/>
            </a:pPr>
            <a:r>
              <a:rPr lang="bg-BG" sz="2400" i="1" dirty="0">
                <a:solidFill>
                  <a:srgbClr val="FFFFFF"/>
                </a:solidFill>
              </a:rPr>
              <a:t>„Разбирам, че може да ти е интересно или че приятелите ти пушат. Но искам да поговорим как това ти влияе в дългосрочен план</a:t>
            </a:r>
            <a:r>
              <a:rPr lang="bg-BG" sz="2400" dirty="0">
                <a:solidFill>
                  <a:srgbClr val="FFFFFF"/>
                </a:solidFill>
              </a:rPr>
              <a:t>.“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61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8DA35-287B-72BA-9D10-5CAEBD272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6AB4F22-70FE-7F3D-FBD7-51C48E9D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1FC41-9115-75B1-1760-2222B30E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bg-BG" sz="3100" b="1" dirty="0">
                <a:solidFill>
                  <a:srgbClr val="FFFFFF"/>
                </a:solidFill>
              </a:rPr>
              <a:t>АКО ТИЙНЕДЖЪРЪТ ПУШИ……</a:t>
            </a:r>
            <a:br>
              <a:rPr lang="bg-BG" sz="3100" b="1" dirty="0">
                <a:solidFill>
                  <a:srgbClr val="FFFFFF"/>
                </a:solidFill>
              </a:rPr>
            </a:br>
            <a:r>
              <a:rPr lang="bg-BG" sz="3100" b="1" dirty="0">
                <a:solidFill>
                  <a:srgbClr val="FFFFFF"/>
                </a:solidFill>
              </a:rPr>
              <a:t>КАК ДА ГО ПРЕДПАЗИМ ОТ УПОТРЕБА НА НАРКОТИЦИ?</a:t>
            </a:r>
            <a:endParaRPr lang="en-GB" sz="3100" b="1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2CB8C0-D200-DCA0-34F3-9BE6E64E6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D3449-850F-A492-57EB-EFE193B64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sz="2400" b="1" dirty="0">
                <a:solidFill>
                  <a:srgbClr val="FFFFFF"/>
                </a:solidFill>
              </a:rPr>
              <a:t>3</a:t>
            </a:r>
            <a:r>
              <a:rPr lang="bg-BG" sz="3000" b="1" dirty="0">
                <a:solidFill>
                  <a:srgbClr val="FFFFFF"/>
                </a:solidFill>
              </a:rPr>
              <a:t>. Обяснете връзката между </a:t>
            </a:r>
            <a:r>
              <a:rPr lang="bg-BG" sz="3000" b="1" dirty="0" err="1">
                <a:solidFill>
                  <a:srgbClr val="FFFFFF"/>
                </a:solidFill>
              </a:rPr>
              <a:t>вейпинга</a:t>
            </a:r>
            <a:r>
              <a:rPr lang="bg-BG" sz="3000" b="1" dirty="0">
                <a:solidFill>
                  <a:srgbClr val="FFFFFF"/>
                </a:solidFill>
              </a:rPr>
              <a:t> и наркотиците:</a:t>
            </a:r>
          </a:p>
          <a:p>
            <a:pPr>
              <a:buFontTx/>
              <a:buChar char="-"/>
            </a:pPr>
            <a:r>
              <a:rPr lang="bg-BG" sz="2400" dirty="0">
                <a:solidFill>
                  <a:srgbClr val="FFFFFF"/>
                </a:solidFill>
              </a:rPr>
              <a:t>Никотинът създава зависимост!!!</a:t>
            </a:r>
          </a:p>
          <a:p>
            <a:pPr>
              <a:buFontTx/>
              <a:buChar char="-"/>
            </a:pPr>
            <a:r>
              <a:rPr lang="bg-BG" sz="2400" dirty="0">
                <a:solidFill>
                  <a:srgbClr val="FFFFFF"/>
                </a:solidFill>
              </a:rPr>
              <a:t>В много </a:t>
            </a:r>
            <a:r>
              <a:rPr lang="bg-BG" sz="2400" dirty="0" err="1">
                <a:solidFill>
                  <a:srgbClr val="FFFFFF"/>
                </a:solidFill>
              </a:rPr>
              <a:t>вейпове</a:t>
            </a:r>
            <a:r>
              <a:rPr lang="bg-BG" sz="2400" dirty="0">
                <a:solidFill>
                  <a:srgbClr val="FFFFFF"/>
                </a:solidFill>
              </a:rPr>
              <a:t> има трева и други наркотични вещества, които причиняват пристрастяване</a:t>
            </a:r>
            <a:r>
              <a:rPr lang="en-US" sz="2400" dirty="0">
                <a:solidFill>
                  <a:srgbClr val="FFFFFF"/>
                </a:solidFill>
              </a:rPr>
              <a:t>;</a:t>
            </a:r>
            <a:endParaRPr lang="bg-BG" sz="2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bg-BG" sz="2400" dirty="0">
                <a:solidFill>
                  <a:srgbClr val="FFFFFF"/>
                </a:solidFill>
              </a:rPr>
              <a:t>Детето вече е в „рискова среда“, където се предлагат вещества</a:t>
            </a:r>
            <a:r>
              <a:rPr lang="en-US" sz="2400" dirty="0">
                <a:solidFill>
                  <a:srgbClr val="FFFFFF"/>
                </a:solidFill>
              </a:rPr>
              <a:t>;</a:t>
            </a:r>
            <a:endParaRPr lang="bg-BG" sz="2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bg-BG" sz="2400" dirty="0">
                <a:solidFill>
                  <a:srgbClr val="FFFFFF"/>
                </a:solidFill>
              </a:rPr>
              <a:t>Вероятност  от пробване на нови субстанции.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C722E-F93D-7976-CA20-5249E5EE8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sz="2400" i="1" dirty="0">
                <a:solidFill>
                  <a:srgbClr val="FFFFFF"/>
                </a:solidFill>
              </a:rPr>
              <a:t>Примерен разговор: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„Знаеш ли, че повечето хора преди да започнат да употребяват наркотици, първо са пушили цигари? Това не означава, че всеки пушач ще взема наркотици, но увеличава шансовете.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Нека да поговорим как да останеш далеч от това?“ </a:t>
            </a:r>
            <a:endParaRPr lang="en-GB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22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4C5F0-6196-843B-1F9E-E1BC52887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A99F48A-E513-4EBB-2F74-1594F38C7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BC82D-BF4B-C80D-04F3-291FD91C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bg-BG" sz="3100" b="1" dirty="0">
                <a:solidFill>
                  <a:srgbClr val="FFFFFF"/>
                </a:solidFill>
              </a:rPr>
              <a:t>АКО ТИЙНЕДЖЪРЪТ ПУШИ……</a:t>
            </a:r>
            <a:br>
              <a:rPr lang="bg-BG" sz="3100" b="1" dirty="0">
                <a:solidFill>
                  <a:srgbClr val="FFFFFF"/>
                </a:solidFill>
              </a:rPr>
            </a:br>
            <a:r>
              <a:rPr lang="bg-BG" sz="3100" b="1" dirty="0">
                <a:solidFill>
                  <a:srgbClr val="FFFFFF"/>
                </a:solidFill>
              </a:rPr>
              <a:t>КАК ДА ГО ПРЕДПАЗИМ ОТ УПОТРЕБА НА НАРКОТИЦИ?</a:t>
            </a:r>
            <a:endParaRPr lang="en-GB" sz="3100" b="1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C6A659-4EDB-FDFB-A7E6-9D6B7BE4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5B88-59E5-731B-E0D9-4265E2F96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6305"/>
            <a:ext cx="5097780" cy="42521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400" b="1" dirty="0">
                <a:solidFill>
                  <a:srgbClr val="FFFFFF"/>
                </a:solidFill>
              </a:rPr>
              <a:t>4</a:t>
            </a:r>
            <a:r>
              <a:rPr lang="bg-BG" sz="3000" b="1" dirty="0">
                <a:solidFill>
                  <a:srgbClr val="FFFFFF"/>
                </a:solidFill>
              </a:rPr>
              <a:t>. Подсилете самочувствието му и способността да казва „НЕ“.</a:t>
            </a:r>
            <a:endParaRPr lang="bg-BG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bg-BG" sz="2600" dirty="0">
                <a:solidFill>
                  <a:srgbClr val="FFFFFF"/>
                </a:solidFill>
              </a:rPr>
              <a:t>- Много тийнейджъри пробват наркотици под социален натиск;</a:t>
            </a:r>
          </a:p>
          <a:p>
            <a:pPr marL="0" indent="0">
              <a:buNone/>
            </a:pPr>
            <a:r>
              <a:rPr lang="bg-BG" sz="2600" dirty="0">
                <a:solidFill>
                  <a:srgbClr val="FFFFFF"/>
                </a:solidFill>
              </a:rPr>
              <a:t>- Научете ги как да отказват, без да губят „авторитет“ в компанията;</a:t>
            </a:r>
          </a:p>
          <a:p>
            <a:pPr marL="0" indent="0">
              <a:buNone/>
            </a:pPr>
            <a:r>
              <a:rPr lang="bg-BG" sz="2600" dirty="0">
                <a:solidFill>
                  <a:srgbClr val="FFFFFF"/>
                </a:solidFill>
              </a:rPr>
              <a:t>- Замяна на контрола с доверие.</a:t>
            </a:r>
          </a:p>
          <a:p>
            <a:pPr marL="0" indent="0">
              <a:buNone/>
            </a:pPr>
            <a:r>
              <a:rPr lang="bg-BG" sz="2600" dirty="0">
                <a:solidFill>
                  <a:srgbClr val="FFFFFF"/>
                </a:solidFill>
              </a:rPr>
              <a:t>- Тайната е в увереността. Ако детето има високо самочувствие, ще му е по-лесно да отказва.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D4760-73F5-38EA-B185-AD8E7F8E3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373922"/>
            <a:ext cx="5097780" cy="39106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400" i="1" dirty="0">
                <a:solidFill>
                  <a:srgbClr val="FFFFFF"/>
                </a:solidFill>
              </a:rPr>
              <a:t>Примерни начини за отказ:</a:t>
            </a:r>
          </a:p>
          <a:p>
            <a:pPr>
              <a:buFontTx/>
              <a:buChar char="-"/>
            </a:pPr>
            <a:r>
              <a:rPr lang="bg-BG" sz="2400" i="1" dirty="0">
                <a:solidFill>
                  <a:srgbClr val="FFFFFF"/>
                </a:solidFill>
              </a:rPr>
              <a:t>„Не, брат, не ми трябва това, вече си имам достатъчно глупости на главата„;</a:t>
            </a:r>
          </a:p>
          <a:p>
            <a:pPr>
              <a:buFontTx/>
              <a:buChar char="-"/>
            </a:pPr>
            <a:r>
              <a:rPr lang="bg-BG" sz="2400" i="1" dirty="0">
                <a:solidFill>
                  <a:srgbClr val="FFFFFF"/>
                </a:solidFill>
              </a:rPr>
              <a:t>„Това не ме </a:t>
            </a:r>
            <a:r>
              <a:rPr lang="bg-BG" sz="2400" i="1" dirty="0" err="1">
                <a:solidFill>
                  <a:srgbClr val="FFFFFF"/>
                </a:solidFill>
              </a:rPr>
              <a:t>кефи</a:t>
            </a:r>
            <a:r>
              <a:rPr lang="bg-BG" sz="2400" i="1" dirty="0">
                <a:solidFill>
                  <a:srgbClr val="FFFFFF"/>
                </a:solidFill>
              </a:rPr>
              <a:t>“;</a:t>
            </a:r>
          </a:p>
          <a:p>
            <a:pPr>
              <a:buFontTx/>
              <a:buChar char="-"/>
            </a:pPr>
            <a:r>
              <a:rPr lang="bg-BG" sz="2400" i="1" dirty="0">
                <a:solidFill>
                  <a:srgbClr val="FFFFFF"/>
                </a:solidFill>
              </a:rPr>
              <a:t>„ Не, човек, имам мач/изпит утре… не искам да съм скапан.“</a:t>
            </a:r>
            <a:endParaRPr lang="en-GB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07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642B3-E18F-BC5A-79EC-342D0A47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473336"/>
            <a:ext cx="10524253" cy="9681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УПОТРЕБАТА НА ПАВ Е ПРИСЪСТВАЛА ВИНАГИ В ЖИВОТА НА ЧОВЕЧЕСТВОТО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506B0-4E71-BE6F-A45E-F93547409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140772"/>
            <a:ext cx="7048410" cy="36343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Това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твърдение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може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предизвика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смесени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чувства</a:t>
            </a:r>
            <a:r>
              <a:rPr lang="en-US" dirty="0">
                <a:solidFill>
                  <a:schemeClr val="tx2"/>
                </a:solidFill>
              </a:rPr>
              <a:t>; </a:t>
            </a:r>
            <a:endParaRPr lang="bg-BG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Въпросът</a:t>
            </a:r>
            <a:r>
              <a:rPr lang="en-US" dirty="0">
                <a:solidFill>
                  <a:schemeClr val="tx2"/>
                </a:solidFill>
              </a:rPr>
              <a:t> е „ЗАЩО</a:t>
            </a:r>
            <a:r>
              <a:rPr lang="bg-BG" dirty="0">
                <a:solidFill>
                  <a:schemeClr val="tx2"/>
                </a:solidFill>
              </a:rPr>
              <a:t> ХОРАТА ИЗОБЩО УПОТРЕБЯВАТ </a:t>
            </a:r>
            <a:r>
              <a:rPr lang="bg-BG" b="1" dirty="0">
                <a:solidFill>
                  <a:schemeClr val="tx2"/>
                </a:solidFill>
              </a:rPr>
              <a:t>ПАВ</a:t>
            </a:r>
            <a:r>
              <a:rPr lang="en-US" dirty="0">
                <a:solidFill>
                  <a:schemeClr val="tx2"/>
                </a:solidFill>
              </a:rPr>
              <a:t>?“;</a:t>
            </a:r>
          </a:p>
          <a:p>
            <a:r>
              <a:rPr lang="en-US" dirty="0" err="1">
                <a:solidFill>
                  <a:schemeClr val="tx2"/>
                </a:solidFill>
              </a:rPr>
              <a:t>Археологич</a:t>
            </a:r>
            <a:r>
              <a:rPr lang="bg-BG" dirty="0" err="1">
                <a:solidFill>
                  <a:schemeClr val="tx2"/>
                </a:solidFill>
              </a:rPr>
              <a:t>ески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находки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от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преди</a:t>
            </a:r>
            <a:r>
              <a:rPr lang="en-US" dirty="0">
                <a:solidFill>
                  <a:schemeClr val="tx2"/>
                </a:solidFill>
              </a:rPr>
              <a:t> 5000 г. </a:t>
            </a:r>
            <a:r>
              <a:rPr lang="en-US" dirty="0" err="1">
                <a:solidFill>
                  <a:schemeClr val="tx2"/>
                </a:solidFill>
              </a:rPr>
              <a:t>са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доказателство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че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хората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са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употребявали</a:t>
            </a:r>
            <a:r>
              <a:rPr lang="en-US" dirty="0">
                <a:solidFill>
                  <a:schemeClr val="tx2"/>
                </a:solidFill>
              </a:rPr>
              <a:t> ПАВ;</a:t>
            </a:r>
          </a:p>
          <a:p>
            <a:r>
              <a:rPr lang="en-US" dirty="0" err="1">
                <a:solidFill>
                  <a:schemeClr val="tx2"/>
                </a:solidFill>
              </a:rPr>
              <a:t>Базисните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инстинкти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са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глад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жажда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физическо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оцеляване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секс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7419" name="Group 1741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412" name="Freeform: Shape 1741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3" name="Freeform: Shape 1741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4" name="Freeform: Shape 1741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6" name="Freeform: Shape 17415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10" name="Picture 2" descr="Свещената кока - Voyage b Travel">
            <a:extLst>
              <a:ext uri="{FF2B5EF4-FFF2-40B4-BE49-F238E27FC236}">
                <a16:creationId xmlns:a16="http://schemas.microsoft.com/office/drawing/2014/main" id="{55360EA3-F103-9FF0-48AB-A0293EA3F0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0091" y="1700784"/>
            <a:ext cx="3098833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4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B3888-6C66-2478-E856-1302824F0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F84D58A-036B-D4A6-5591-CAEEF73CE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41656-6C85-8539-635A-C049B828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bg-BG" sz="3100" b="1" dirty="0">
                <a:solidFill>
                  <a:srgbClr val="FFFFFF"/>
                </a:solidFill>
              </a:rPr>
              <a:t>АКО ТИЙНЕДЖЪРЪТ ПУШИ……</a:t>
            </a:r>
            <a:br>
              <a:rPr lang="bg-BG" sz="3100" b="1" dirty="0">
                <a:solidFill>
                  <a:srgbClr val="FFFFFF"/>
                </a:solidFill>
              </a:rPr>
            </a:br>
            <a:r>
              <a:rPr lang="bg-BG" sz="3100" b="1" dirty="0">
                <a:solidFill>
                  <a:srgbClr val="FFFFFF"/>
                </a:solidFill>
              </a:rPr>
              <a:t>КАК ДА ГО ПРЕДПАЗИМ ОТ УПОТРЕБА НА НАРКОТИЦИ?</a:t>
            </a:r>
            <a:endParaRPr lang="en-GB" sz="3100" b="1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13171F-65BF-83DB-3B8E-F33487A3F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8DE8-30EA-9F62-0CB6-404297320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>
                <a:solidFill>
                  <a:srgbClr val="FFFFFF"/>
                </a:solidFill>
              </a:rPr>
              <a:t>5.  </a:t>
            </a:r>
            <a:r>
              <a:rPr lang="bg-BG" sz="3200" b="1" dirty="0">
                <a:solidFill>
                  <a:srgbClr val="FFFFFF"/>
                </a:solidFill>
              </a:rPr>
              <a:t>Да му дадем по-добри алтернативи за справяне със стреса. 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FFFFFF"/>
                </a:solidFill>
              </a:rPr>
              <a:t>Подрастващите често се обръщат към пушенето и наркотиците, защото нямат по-добър начин да се справят със стреса.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22A85-FDE1-CCDA-7ADE-620A3DA52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19" y="2266345"/>
            <a:ext cx="5191793" cy="391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>
                <a:solidFill>
                  <a:srgbClr val="FFFFFF"/>
                </a:solidFill>
              </a:rPr>
              <a:t>Алтернативи:</a:t>
            </a:r>
            <a:endParaRPr lang="en-US" sz="2400" b="1" dirty="0">
              <a:solidFill>
                <a:srgbClr val="FFFFFF"/>
              </a:solidFill>
            </a:endParaRPr>
          </a:p>
          <a:p>
            <a:endParaRPr lang="en-US" sz="800" i="1" dirty="0">
              <a:solidFill>
                <a:srgbClr val="FFFFFF"/>
              </a:solidFill>
            </a:endParaRPr>
          </a:p>
          <a:p>
            <a:r>
              <a:rPr lang="bg-BG" sz="2400" i="1" dirty="0">
                <a:solidFill>
                  <a:srgbClr val="FFFFFF"/>
                </a:solidFill>
              </a:rPr>
              <a:t>Спорт, фитнес;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Групови занимания (музика, танци, изкуство, доброволчество);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Разговори с приятели или психолог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Медитация или дихателни техники</a:t>
            </a:r>
            <a:endParaRPr lang="en-GB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5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686E0E-62E9-51FE-0412-83ABF33EE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26FBEA3-BE9D-14A8-36F2-A6329112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675BD-88E0-3E6D-FC82-89877D4A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bg-BG" sz="3100" b="1" dirty="0">
                <a:solidFill>
                  <a:srgbClr val="FFFFFF"/>
                </a:solidFill>
              </a:rPr>
              <a:t>АКО ТИЙНЕДЖЪРЪТ ПУШИ……</a:t>
            </a:r>
            <a:br>
              <a:rPr lang="bg-BG" sz="3100" b="1" dirty="0">
                <a:solidFill>
                  <a:srgbClr val="FFFFFF"/>
                </a:solidFill>
              </a:rPr>
            </a:br>
            <a:r>
              <a:rPr lang="bg-BG" sz="3100" b="1" dirty="0">
                <a:solidFill>
                  <a:srgbClr val="FFFFFF"/>
                </a:solidFill>
              </a:rPr>
              <a:t>КАК ДА ГО ПРЕДПАЗИМ ОТ УПОТРЕБА НА НАРКОТИЦИ?</a:t>
            </a:r>
            <a:endParaRPr lang="en-GB" sz="3100" b="1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034FD3-DBEE-3210-325F-C72EEC7A4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CF69-A143-C2E7-BDB1-4034A984C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6641"/>
            <a:ext cx="5097780" cy="3910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FFFFFF"/>
                </a:solidFill>
              </a:rPr>
              <a:t>6. Обсъдете компанията му, без да го съдим;</a:t>
            </a:r>
          </a:p>
          <a:p>
            <a:pPr marL="0" indent="0">
              <a:buNone/>
            </a:pPr>
            <a:endParaRPr lang="bg-BG" sz="1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bg-BG" b="1" dirty="0">
                <a:solidFill>
                  <a:srgbClr val="FFFFFF"/>
                </a:solidFill>
              </a:rPr>
              <a:t>7. Давайте личен пример – за родителите;</a:t>
            </a:r>
          </a:p>
          <a:p>
            <a:pPr marL="0" indent="0">
              <a:buNone/>
            </a:pPr>
            <a:endParaRPr lang="bg-BG" sz="1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bg-BG" b="1" dirty="0">
                <a:solidFill>
                  <a:srgbClr val="FFFFFF"/>
                </a:solidFill>
              </a:rPr>
              <a:t>8. Бъдете готови за действие, ако има признаци на употреба на наркотици.</a:t>
            </a:r>
          </a:p>
          <a:p>
            <a:pPr marL="0" indent="0">
              <a:buNone/>
            </a:pPr>
            <a:endParaRPr lang="bg-BG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B0407-BCD3-8F39-4EE7-705B1125A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400" i="1" dirty="0">
                <a:solidFill>
                  <a:srgbClr val="FFFFFF"/>
                </a:solidFill>
              </a:rPr>
              <a:t>Ако вече е започнал употреба на наркотици, най-добре е да: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 Говорите с него без агресия;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Разберете причината;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Го насочите към специалист;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Му осигурите стабилна подкрепа, дори ако направи грешка.</a:t>
            </a:r>
          </a:p>
          <a:p>
            <a:r>
              <a:rPr lang="bg-BG" sz="2400" i="1" dirty="0">
                <a:solidFill>
                  <a:srgbClr val="FFFFFF"/>
                </a:solidFill>
              </a:rPr>
              <a:t>Говорите с него, а не срещу него – бъдете приятел , а не враг.</a:t>
            </a:r>
          </a:p>
          <a:p>
            <a:endParaRPr lang="bg-BG" sz="2400" i="1" dirty="0">
              <a:solidFill>
                <a:srgbClr val="FFFFFF"/>
              </a:solidFill>
            </a:endParaRPr>
          </a:p>
          <a:p>
            <a:endParaRPr lang="en-GB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8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13D94-6EED-BF88-6D3F-1AD071A3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602428"/>
            <a:ext cx="9833548" cy="774552"/>
          </a:xfrm>
        </p:spPr>
        <p:txBody>
          <a:bodyPr anchor="b">
            <a:normAutofit/>
          </a:bodyPr>
          <a:lstStyle/>
          <a:p>
            <a:pPr algn="ctr"/>
            <a:r>
              <a:rPr lang="bg-BG" sz="3600" b="1" dirty="0"/>
              <a:t>ОБЩУВАНЕ, ОБЩУВАНЕ, ОБЩУВАНЕ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CA72-AE36-F60C-33D2-1F8277C8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046665"/>
            <a:ext cx="9247309" cy="3368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400" dirty="0">
                <a:solidFill>
                  <a:schemeClr val="tx2"/>
                </a:solidFill>
              </a:rPr>
              <a:t>1. ДАВА ВЪЗМОЖНОСТ НА РОДИТЕЛИТЕ ДА РАЗБЕРАТ КАКВО МИСЛЯТ ДЕЦАТА ИМ.</a:t>
            </a:r>
          </a:p>
          <a:p>
            <a:pPr marL="0" indent="0">
              <a:buNone/>
            </a:pPr>
            <a:r>
              <a:rPr lang="bg-BG" sz="2400" dirty="0">
                <a:solidFill>
                  <a:schemeClr val="tx2"/>
                </a:solidFill>
              </a:rPr>
              <a:t>2. ДАВА ВЪЗМОЖНОСТ НА ДЕЦАТА ДА РАЗБЕР</a:t>
            </a:r>
            <a:r>
              <a:rPr lang="en-US" sz="2400" dirty="0">
                <a:solidFill>
                  <a:schemeClr val="tx2"/>
                </a:solidFill>
              </a:rPr>
              <a:t>AT</a:t>
            </a:r>
            <a:r>
              <a:rPr lang="bg-BG" sz="2400" dirty="0">
                <a:solidFill>
                  <a:schemeClr val="tx2"/>
                </a:solidFill>
              </a:rPr>
              <a:t> КАКВО МИСЛЯТ РОДИТЕЛИТЕ ИМ.</a:t>
            </a:r>
          </a:p>
          <a:p>
            <a:pPr marL="0" indent="0">
              <a:buNone/>
            </a:pPr>
            <a:r>
              <a:rPr lang="bg-BG" sz="2400" dirty="0">
                <a:solidFill>
                  <a:schemeClr val="tx2"/>
                </a:solidFill>
              </a:rPr>
              <a:t>3. УВЕЛИЧАВА ШАНСОВЕТЕ ЗА ПОСТИГАНЕ НА РАЗБИРАТЕЛСТВО И СЪГЛАСИЕ.</a:t>
            </a:r>
          </a:p>
          <a:p>
            <a:pPr marL="0" indent="0">
              <a:buNone/>
            </a:pPr>
            <a:r>
              <a:rPr lang="bg-BG" sz="2400" dirty="0">
                <a:solidFill>
                  <a:schemeClr val="tx2"/>
                </a:solidFill>
              </a:rPr>
              <a:t>4. УВЕЛИЧАВА СЕ ШАНСА ЗА СПАЗВАНЕ НА ПРАВИЛА ОТ СТРАНА НА ДЕЦАТА.</a:t>
            </a:r>
          </a:p>
          <a:p>
            <a:pPr marL="0" indent="0">
              <a:buNone/>
            </a:pPr>
            <a:r>
              <a:rPr lang="bg-BG" sz="2400" dirty="0">
                <a:solidFill>
                  <a:schemeClr val="tx2"/>
                </a:solidFill>
              </a:rPr>
              <a:t>5. УСВОЯВА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bg-BG" sz="2400" dirty="0">
                <a:solidFill>
                  <a:schemeClr val="tx2"/>
                </a:solidFill>
              </a:rPr>
              <a:t> СЕ УМЕНИЯ ЗА ВЗИМАНЕ НА РЕШЕНИЯ.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94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23EC49-3679-B35C-59AE-C9A09D23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588D-AF4E-51B8-E5E4-4B723B77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2"/>
            <a:ext cx="10435176" cy="635587"/>
          </a:xfrm>
        </p:spPr>
        <p:txBody>
          <a:bodyPr anchor="b">
            <a:normAutofit/>
          </a:bodyPr>
          <a:lstStyle/>
          <a:p>
            <a:pPr algn="ctr"/>
            <a:r>
              <a:rPr lang="bg-BG" sz="3600" b="1" dirty="0"/>
              <a:t>ОБЩУВАНЕ, ОБЩУВАНЕ, ОБЩУВАНЕ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EF18-BB03-1CF6-ACCC-5C7A6282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90" y="2442684"/>
            <a:ext cx="4208713" cy="30199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sz="2000" dirty="0"/>
              <a:t>6. ДАВА НА ПОДРАСТВАЩИТЕ ЧУВСТВО НА ОТГОВОРНОСТ.</a:t>
            </a:r>
          </a:p>
          <a:p>
            <a:pPr marL="0" indent="0">
              <a:buNone/>
            </a:pPr>
            <a:endParaRPr lang="bg-BG" sz="800" dirty="0"/>
          </a:p>
          <a:p>
            <a:pPr marL="0" indent="0">
              <a:buNone/>
            </a:pPr>
            <a:r>
              <a:rPr lang="bg-BG" sz="2000" dirty="0"/>
              <a:t>7. ВОДЕНЕТО НА РАЗГОВОРИ Е ПРЕВЪЗХОДЕН НАЧИН ЗА РАЗВИВАНЕ НА ДОБРИ ВЗАИМООТНОШЕНИЯ И СЪТРУДНИЧЕСТВО.</a:t>
            </a:r>
          </a:p>
          <a:p>
            <a:endParaRPr lang="en-GB" sz="1900" dirty="0"/>
          </a:p>
        </p:txBody>
      </p:sp>
      <p:pic>
        <p:nvPicPr>
          <p:cNvPr id="4" name="Picture 2" descr="Помощ за родители на проблемни тийнеджъри">
            <a:extLst>
              <a:ext uri="{FF2B5EF4-FFF2-40B4-BE49-F238E27FC236}">
                <a16:creationId xmlns:a16="http://schemas.microsoft.com/office/drawing/2014/main" id="{F6986006-BC30-1459-362F-D69984F8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r="31901" b="1"/>
          <a:stretch/>
        </p:blipFill>
        <p:spPr bwMode="auto">
          <a:xfrm>
            <a:off x="6095999" y="2151529"/>
            <a:ext cx="5215871" cy="37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17" name="Group 12316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2308" name="Rectangle 12307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8" name="Rectangle 12317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7532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786A-ECA2-84F8-2117-F2D3091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453026"/>
            <a:ext cx="11018520" cy="7754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g-BG" sz="4000" b="1" dirty="0"/>
              <a:t>ПЛАНИРАНЕ</a:t>
            </a:r>
            <a:endParaRPr lang="en-US" sz="4000" b="1" dirty="0"/>
          </a:p>
        </p:txBody>
      </p:sp>
      <p:sp>
        <p:nvSpPr>
          <p:cNvPr id="1536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5519D-ACF9-4E68-7993-E845ECEA6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z="2800" b="1" dirty="0"/>
              <a:t>ДНЕВЕН РЕЖИМ</a:t>
            </a:r>
            <a:endParaRPr lang="bg-BG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ВРЕМЕ ЗА УЧИЛИЩЕ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ВРЕМЕ ЗА САМОПОДГОТОВКА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ВРЕМЕ ЗА СПОРТ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ВРЕМЕ ЗА ДРУГИ ЗАДАЧИ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ВРЕМЕ ЗА ПОЧИВКА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ВРЕМЕ ЗА ПРИЯТЕЛИ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ДА СЕ ХРАНЯ ТРИ ПЪТИ НА ДЕН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РАВНОСМЕТКА И ПРЕПЛАНИРАНЕ</a:t>
            </a:r>
            <a:endParaRPr lang="en-US" sz="2200" dirty="0"/>
          </a:p>
        </p:txBody>
      </p:sp>
      <p:pic>
        <p:nvPicPr>
          <p:cNvPr id="15362" name="Picture 2" descr="ДНЕВЕН РЕЖИМ - РУМАРК">
            <a:extLst>
              <a:ext uri="{FF2B5EF4-FFF2-40B4-BE49-F238E27FC236}">
                <a16:creationId xmlns:a16="http://schemas.microsoft.com/office/drawing/2014/main" id="{636BAE81-18FE-A292-EDF7-D49443086E5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" r="-2" b="813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6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612DBD-9AE2-5064-9C51-8A176076F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77" y="1683327"/>
            <a:ext cx="11140964" cy="3491345"/>
          </a:xfrm>
        </p:spPr>
        <p:txBody>
          <a:bodyPr anchor="ctr">
            <a:normAutofit/>
          </a:bodyPr>
          <a:lstStyle/>
          <a:p>
            <a:r>
              <a:rPr lang="bg-BG" sz="4000" b="1" dirty="0">
                <a:solidFill>
                  <a:schemeClr val="tx2"/>
                </a:solidFill>
              </a:rPr>
              <a:t>БЛАГОДАРЯ ЗА ВНИМАНИЕТО</a:t>
            </a:r>
            <a:endParaRPr lang="en-GB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02F4-C80A-6DEF-6101-607DE5EB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/>
              <a:t>ХОРАТА УПОТРЕБЯВАТ ПСИХОАКТИВНИ ВЕЩЕСТВА! ЗАЩО?</a:t>
            </a:r>
            <a:endParaRPr lang="en-GB" sz="3200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7CCA67A-0D9D-8C10-16F1-01BE6E3B8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236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0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14408-D683-53EB-D3B3-7573BA67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bg-BG" sz="3600" b="1" dirty="0"/>
              <a:t>ПРОМЯНА НА ПСИХИЧНОТО СЪСТОЯНИЕ</a:t>
            </a:r>
            <a:endParaRPr lang="en-US" sz="3600" b="1" dirty="0"/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Детска люлка Intex 3в1, сглобяема, 343 x 254 x 211 см, пластизол, безопасна">
            <a:extLst>
              <a:ext uri="{FF2B5EF4-FFF2-40B4-BE49-F238E27FC236}">
                <a16:creationId xmlns:a16="http://schemas.microsoft.com/office/drawing/2014/main" id="{64CBCDC5-7EC0-0A59-F329-FF43E2D766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84" y="2642616"/>
            <a:ext cx="5418527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 descr="A group of people on an amusement ride&#10;&#10;AI-generated content may be incorrect.">
            <a:extLst>
              <a:ext uri="{FF2B5EF4-FFF2-40B4-BE49-F238E27FC236}">
                <a16:creationId xmlns:a16="http://schemas.microsoft.com/office/drawing/2014/main" id="{BAF0A787-A8E4-0E7F-D6D6-E54962E933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29599"/>
          <a:stretch/>
        </p:blipFill>
        <p:spPr>
          <a:xfrm>
            <a:off x="7253364" y="2642616"/>
            <a:ext cx="3616680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1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3" name="Rectangle 210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Rectangle 210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4FDF0-F6C6-501C-29EA-20B05213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24471"/>
            <a:ext cx="11045952" cy="7784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ЕТАПИ НА ЗАВИСИМОСТТА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9DD0-30B7-B1E4-3A17-B0D2A4736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1581374"/>
            <a:ext cx="4765949" cy="4840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1. ЕКСПЕРИМЕНТИРАНЕ</a:t>
            </a:r>
            <a:r>
              <a:rPr lang="bg-BG" b="1" dirty="0">
                <a:solidFill>
                  <a:schemeClr val="tx2"/>
                </a:solidFill>
              </a:rPr>
              <a:t> / ЛЮБОПИТСТВО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Нормално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поведение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при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подрастващите</a:t>
            </a:r>
            <a:r>
              <a:rPr lang="en-US" dirty="0">
                <a:solidFill>
                  <a:schemeClr val="tx2"/>
                </a:solidFill>
              </a:rPr>
              <a:t>;</a:t>
            </a:r>
          </a:p>
          <a:p>
            <a:r>
              <a:rPr lang="en-US" dirty="0" err="1">
                <a:solidFill>
                  <a:schemeClr val="tx2"/>
                </a:solidFill>
              </a:rPr>
              <a:t>Желанието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им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вземат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дрога</a:t>
            </a:r>
            <a:r>
              <a:rPr lang="en-US" dirty="0">
                <a:solidFill>
                  <a:schemeClr val="tx2"/>
                </a:solidFill>
              </a:rPr>
              <a:t> е, </a:t>
            </a:r>
            <a:r>
              <a:rPr lang="en-US" dirty="0" err="1">
                <a:solidFill>
                  <a:schemeClr val="tx2"/>
                </a:solidFill>
              </a:rPr>
              <a:t>за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разберат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как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въздейства</a:t>
            </a:r>
            <a:r>
              <a:rPr lang="en-US" dirty="0">
                <a:solidFill>
                  <a:schemeClr val="tx2"/>
                </a:solidFill>
              </a:rPr>
              <a:t>;</a:t>
            </a:r>
          </a:p>
          <a:p>
            <a:r>
              <a:rPr lang="en-US" dirty="0" err="1">
                <a:solidFill>
                  <a:schemeClr val="tx2"/>
                </a:solidFill>
              </a:rPr>
              <a:t>Могат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прекратят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употребата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2107" name="Group 210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108" name="Freeform: Shape 210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Freeform: Shape 210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3 Ways High Schools Are Combating Marijuana Use">
            <a:extLst>
              <a:ext uri="{FF2B5EF4-FFF2-40B4-BE49-F238E27FC236}">
                <a16:creationId xmlns:a16="http://schemas.microsoft.com/office/drawing/2014/main" id="{7B591266-F404-1D30-BDF6-3E109C38FE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" b="-2"/>
          <a:stretch/>
        </p:blipFill>
        <p:spPr bwMode="auto">
          <a:xfrm>
            <a:off x="7062933" y="2047923"/>
            <a:ext cx="4142232" cy="298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2473F-AB2E-1881-BC82-61DBB0950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y do ecstasy users 'connect' with others when they use the drug?">
            <a:extLst>
              <a:ext uri="{FF2B5EF4-FFF2-40B4-BE49-F238E27FC236}">
                <a16:creationId xmlns:a16="http://schemas.microsoft.com/office/drawing/2014/main" id="{97C1F9D8-A193-31DB-50C2-F9A9EB2D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334409" y="10"/>
            <a:ext cx="98575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0C15C-B983-FBA9-C092-13F9A058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33" y="460129"/>
            <a:ext cx="11177334" cy="689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ЕТАПИ НА ЗАВИСИМОСТТА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4B81-D9B1-B523-7640-687729B9D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4250"/>
            <a:ext cx="4315691" cy="512271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ТЪРСЕНЕ НА ПРОМЯНА НА НАСТРОЕНИЕТО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000" dirty="0"/>
              <a:t>НА ТОЗИ ЕТАП ДРОГАТА Е ВЕЧЕ В ЖИВОТА НА ДЕТЕТО;</a:t>
            </a:r>
          </a:p>
          <a:p>
            <a:r>
              <a:rPr lang="en-US" sz="2000" dirty="0"/>
              <a:t>УПОТРЕБАТА ОСТАВА ИНЦИДЕНТНА – ГЛАВНО </a:t>
            </a:r>
            <a:r>
              <a:rPr lang="en-US" sz="2000" dirty="0" err="1"/>
              <a:t>В</a:t>
            </a:r>
            <a:r>
              <a:rPr lang="en-US" sz="2000" dirty="0"/>
              <a:t> КОМПАНИИ;</a:t>
            </a:r>
          </a:p>
          <a:p>
            <a:r>
              <a:rPr lang="en-US" sz="2000" dirty="0"/>
              <a:t>ПОВЕЧЕ ВРЕМЕ, ПАРИ И МИСЛИ СЕ НАСОЧВАТ КЪМ „КАК И ОТ КЪДЕ ДА СИ НАБАВЯ ДРОГА“;</a:t>
            </a:r>
            <a:endParaRPr lang="bg-BG" sz="2000" dirty="0"/>
          </a:p>
          <a:p>
            <a:r>
              <a:rPr lang="bg-BG" sz="2000" dirty="0"/>
              <a:t>НА</a:t>
            </a:r>
            <a:r>
              <a:rPr lang="bg-BG" sz="2000" b="1" dirty="0"/>
              <a:t> </a:t>
            </a:r>
            <a:r>
              <a:rPr lang="bg-BG" sz="2000" dirty="0"/>
              <a:t>ТОЗИ ЕТАП СЕ УСЕЩА НАЙ-ВЕЧЕ ПОЛОЖИТЕЛНИЯТ ЕФЕКТ ОТ ВЗИМАНЕТО НА ДРОГА.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732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CF12D2-1313-8DA3-E5BF-997B9CC8A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eens More Likely to Get Addicted to Marijuana | Risks of Teen Drug Use">
            <a:extLst>
              <a:ext uri="{FF2B5EF4-FFF2-40B4-BE49-F238E27FC236}">
                <a16:creationId xmlns:a16="http://schemas.microsoft.com/office/drawing/2014/main" id="{096F1D9D-F4DC-B5B5-2A86-750AEDFC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r="17408"/>
          <a:stretch/>
        </p:blipFill>
        <p:spPr bwMode="auto">
          <a:xfrm>
            <a:off x="2519309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Rectangle 41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D23D0-3F9B-D392-1CD3-A11E87B4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618"/>
            <a:ext cx="11199606" cy="903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dirty="0"/>
              <a:t>ЕТАПИ НА ЗАВИСИМОСТТА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1E16-AD73-0A1F-A187-FAF937B74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255" y="1167205"/>
            <a:ext cx="4337007" cy="56047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bg-BG" b="1" dirty="0"/>
              <a:t>ЗЛОУПОТРЕБА</a:t>
            </a:r>
            <a:endParaRPr lang="en-US" b="1" dirty="0"/>
          </a:p>
          <a:p>
            <a:r>
              <a:rPr lang="en-US" sz="1900" dirty="0"/>
              <a:t>НА ТОЗИ ЕТАП ДЕЦАТА УПОТРЕБЯВАТ РЕДОВНО;</a:t>
            </a:r>
            <a:endParaRPr lang="bg-BG" sz="1900" dirty="0"/>
          </a:p>
          <a:p>
            <a:r>
              <a:rPr lang="bg-BG" sz="1900" dirty="0"/>
              <a:t>НАЛИЦЕ Е ПОЯВАТА НА  НЕСПОСОБНОСТ ДА СЕ СПРАВЯТ С ЖИТЕЙСКИТЕ ПРОБЛЕМИ</a:t>
            </a:r>
            <a:r>
              <a:rPr lang="en-US" sz="1900" dirty="0"/>
              <a:t>;</a:t>
            </a:r>
          </a:p>
          <a:p>
            <a:r>
              <a:rPr lang="en-US" sz="1900" dirty="0"/>
              <a:t>ОТНАСЯТ СЕ ЗЛЕ </a:t>
            </a:r>
            <a:r>
              <a:rPr lang="en-US" sz="1900" dirty="0" err="1"/>
              <a:t>С</a:t>
            </a:r>
            <a:r>
              <a:rPr lang="en-US" sz="1900" dirty="0"/>
              <a:t> БЛИЗКИТЕ; </a:t>
            </a:r>
          </a:p>
          <a:p>
            <a:r>
              <a:rPr lang="en-US" sz="1900" dirty="0"/>
              <a:t>ЛЪЖАТ, ЗА ДА ПРИКИРИЯТ ПОВЕДЕНИЕТО СИ;</a:t>
            </a:r>
          </a:p>
          <a:p>
            <a:r>
              <a:rPr lang="en-US" sz="1900" dirty="0"/>
              <a:t>ЧУВСТВО НА ВИНА;</a:t>
            </a:r>
          </a:p>
          <a:p>
            <a:r>
              <a:rPr lang="en-US" sz="1900" dirty="0"/>
              <a:t>ЗАНЕМАР</a:t>
            </a:r>
            <a:r>
              <a:rPr lang="bg-BG" sz="1900" dirty="0"/>
              <a:t>ЯВА СЕ</a:t>
            </a:r>
            <a:r>
              <a:rPr lang="en-US" sz="1900" dirty="0"/>
              <a:t> ВЪНШ</a:t>
            </a:r>
            <a:r>
              <a:rPr lang="bg-BG" sz="1900" dirty="0"/>
              <a:t>НИЯТ</a:t>
            </a:r>
            <a:r>
              <a:rPr lang="en-US" sz="1900" dirty="0"/>
              <a:t> ВИД;</a:t>
            </a:r>
          </a:p>
          <a:p>
            <a:r>
              <a:rPr lang="en-US" sz="1900" dirty="0"/>
              <a:t>УСПЕХЪТ В УЧИЛИЩЕ СЕ </a:t>
            </a:r>
            <a:r>
              <a:rPr lang="bg-BG" sz="1900" dirty="0"/>
              <a:t>ВЛОШАВА.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1943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3B9160-5F13-89B2-6312-A8D33F71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57D6E-8EC2-DD47-26FC-818BECB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1315736" cy="9042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ЕТАПИ НА ЗАВИСИМОСТТА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2D02-B274-8EBB-9A16-8521E09F1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005" y="1463041"/>
            <a:ext cx="3944292" cy="47139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4. ЗАВИСИМОСТ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2000" dirty="0"/>
              <a:t>КРАЙНА СТЕПЕН НА УПОТРЕБА</a:t>
            </a:r>
            <a:r>
              <a:rPr lang="bg-BG" sz="2000" dirty="0"/>
              <a:t>;</a:t>
            </a:r>
            <a:endParaRPr lang="en-US" sz="2000" dirty="0"/>
          </a:p>
          <a:p>
            <a:r>
              <a:rPr lang="en-US" sz="2000" dirty="0"/>
              <a:t>ДРОГАТА ВЛАДЕЕ ЖИВОТА</a:t>
            </a:r>
            <a:r>
              <a:rPr lang="bg-BG" sz="2000" dirty="0"/>
              <a:t>;</a:t>
            </a:r>
            <a:endParaRPr lang="en-US" sz="2000" dirty="0"/>
          </a:p>
          <a:p>
            <a:r>
              <a:rPr lang="en-US" sz="2000" dirty="0"/>
              <a:t>АПАТИЯ, ЗАТВОРЕНОСТ, ЛИПСА НА </a:t>
            </a:r>
            <a:r>
              <a:rPr lang="bg-BG" sz="2000" dirty="0"/>
              <a:t>ЗАГРИЖЕНОСТ;</a:t>
            </a:r>
            <a:endParaRPr lang="en-US" sz="2000" dirty="0"/>
          </a:p>
          <a:p>
            <a:r>
              <a:rPr lang="en-US" sz="2000" dirty="0"/>
              <a:t>ОРГАНИЗМА НА ЗАВИСИМИЯ Е ПРИВИКНАЛ КЪМ ВЕЩЕСТВОТО</a:t>
            </a:r>
            <a:r>
              <a:rPr lang="bg-BG" sz="2000" dirty="0"/>
              <a:t>;</a:t>
            </a:r>
            <a:endParaRPr lang="en-US" sz="2000" dirty="0"/>
          </a:p>
          <a:p>
            <a:r>
              <a:rPr lang="en-US" sz="2000" dirty="0"/>
              <a:t>ЗАНЕМАРЕН ВЪНШЕН ВИД</a:t>
            </a:r>
            <a:r>
              <a:rPr lang="bg-BG" sz="2000" dirty="0"/>
              <a:t>;</a:t>
            </a:r>
            <a:endParaRPr lang="en-US" sz="2000" dirty="0"/>
          </a:p>
          <a:p>
            <a:r>
              <a:rPr lang="bg-BG" sz="2000" dirty="0"/>
              <a:t>БЕЗНАДЕЖНОСТ.</a:t>
            </a:r>
            <a:endParaRPr lang="en-US" sz="2000" dirty="0"/>
          </a:p>
        </p:txBody>
      </p:sp>
      <p:pic>
        <p:nvPicPr>
          <p:cNvPr id="5122" name="Picture 2" descr="Cannabis use does not reduce long-term heroin use, study finds - ABC News">
            <a:extLst>
              <a:ext uri="{FF2B5EF4-FFF2-40B4-BE49-F238E27FC236}">
                <a16:creationId xmlns:a16="http://schemas.microsoft.com/office/drawing/2014/main" id="{2DBA8407-C86E-4E98-524F-C9A44D47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0" r="-1" b="1694"/>
          <a:stretch/>
        </p:blipFill>
        <p:spPr bwMode="auto">
          <a:xfrm>
            <a:off x="6477019" y="4483"/>
            <a:ext cx="5676918" cy="2877821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ens And Drug Abuse | Teen Rehab Center Louisiana Palmetto Addiction  Recovery Center">
            <a:extLst>
              <a:ext uri="{FF2B5EF4-FFF2-40B4-BE49-F238E27FC236}">
                <a16:creationId xmlns:a16="http://schemas.microsoft.com/office/drawing/2014/main" id="{02784087-FE0C-CC5F-1A98-247B1E7D3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0" r="-1" b="8531"/>
          <a:stretch/>
        </p:blipFill>
        <p:spPr bwMode="auto">
          <a:xfrm>
            <a:off x="5943599" y="3276599"/>
            <a:ext cx="6255510" cy="329632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rug Addiction | Causes, Symptoms and Diagnosis">
            <a:extLst>
              <a:ext uri="{FF2B5EF4-FFF2-40B4-BE49-F238E27FC236}">
                <a16:creationId xmlns:a16="http://schemas.microsoft.com/office/drawing/2014/main" id="{8C88357C-CC40-2FED-5B57-35C82C9E5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318273" cy="23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15822-0C7B-FD4F-83FA-E3A496DAB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161728"/>
            <a:ext cx="4765365" cy="1828800"/>
          </a:xfrm>
        </p:spPr>
        <p:txBody>
          <a:bodyPr>
            <a:normAutofit/>
          </a:bodyPr>
          <a:lstStyle/>
          <a:p>
            <a:endParaRPr lang="bg-BG" sz="2800" dirty="0"/>
          </a:p>
          <a:p>
            <a:r>
              <a:rPr lang="bg-BG" sz="2800" b="1" dirty="0"/>
              <a:t>КАК ДА РАЗБЕРЕМ, ЧЕ ТИЙНЕЙДЖЪРЪТ УПОТРЕБЯВА?</a:t>
            </a:r>
          </a:p>
          <a:p>
            <a:endParaRPr lang="bg-BG" sz="2800" dirty="0"/>
          </a:p>
          <a:p>
            <a:pPr marL="342900" indent="-342900">
              <a:buFontTx/>
              <a:buChar char="-"/>
            </a:pPr>
            <a:endParaRPr lang="en-GB" sz="2000" dirty="0"/>
          </a:p>
        </p:txBody>
      </p:sp>
      <p:graphicFrame>
        <p:nvGraphicFramePr>
          <p:cNvPr id="8" name="Picture Placeholder 2">
            <a:extLst>
              <a:ext uri="{FF2B5EF4-FFF2-40B4-BE49-F238E27FC236}">
                <a16:creationId xmlns:a16="http://schemas.microsoft.com/office/drawing/2014/main" id="{ED6B3FDA-0992-650F-15D6-56942024E1A2}"/>
              </a:ext>
            </a:extLst>
          </p:cNvPr>
          <p:cNvGraphicFramePr/>
          <p:nvPr/>
        </p:nvGraphicFramePr>
        <p:xfrm>
          <a:off x="6096000" y="871369"/>
          <a:ext cx="5259388" cy="498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15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2807</TotalTime>
  <Words>1322</Words>
  <Application>Microsoft Macintosh PowerPoint</Application>
  <PresentationFormat>Widescreen</PresentationFormat>
  <Paragraphs>184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ХИМИЧЕСКА ЗАВИСИМОСТ  Вейпинг</vt:lpstr>
      <vt:lpstr>УПОТРЕБАТА НА ПАВ Е ПРИСЪСТВАЛА ВИНАГИ В ЖИВОТА НА ЧОВЕЧЕСТВОТО</vt:lpstr>
      <vt:lpstr>ХОРАТА УПОТРЕБЯВАТ ПСИХОАКТИВНИ ВЕЩЕСТВА! ЗАЩО?</vt:lpstr>
      <vt:lpstr>ПРОМЯНА НА ПСИХИЧНОТО СЪСТОЯНИЕ</vt:lpstr>
      <vt:lpstr>ЕТАПИ НА ЗАВИСИМОСТТА</vt:lpstr>
      <vt:lpstr>ЕТАПИ НА ЗАВИСИМОСТТА</vt:lpstr>
      <vt:lpstr>ЕТАПИ НА ЗАВИСИМОСТТА</vt:lpstr>
      <vt:lpstr>ЕТАПИ НА ЗАВИСИМОСТТА</vt:lpstr>
      <vt:lpstr>PowerPoint Presentation</vt:lpstr>
      <vt:lpstr>ВЕЙПИНГ</vt:lpstr>
      <vt:lpstr>PowerPoint Presentation</vt:lpstr>
      <vt:lpstr>ВИДОВЕ ВЕЙПОВЕ</vt:lpstr>
      <vt:lpstr>СЪСТАВ НА ВЕЙП-ТЕЧНОСТИТЕ</vt:lpstr>
      <vt:lpstr>ЗАЩО УЧЕНИЦИТЕ ИЗПОЛЗВАТ ВЕЙПОВЕ? </vt:lpstr>
      <vt:lpstr>ВЛИЯНИЕ ВЪРХУ ЗДРАВЕТО НА УЧЕНИЦИТЕ</vt:lpstr>
      <vt:lpstr>РАЗПОЗНАВАНЕ НА ПРИЗНАЦИТЕ НА ВЕЙПИНГ</vt:lpstr>
      <vt:lpstr>АКО ТИЙНЕДЖЪРЪТ ПУШИ…… КАК ДА ГО ПРЕДПАЗИМ ОТ УПОТРЕБА НА НАРКОТИЦИ?</vt:lpstr>
      <vt:lpstr>АКО ТИЙНЕДЖЪРЪТ ПУШИ…… КАК ДА ГО ПРЕДПАЗИМ ОТ УПОТРЕБА НА НАРКОТИЦИ?</vt:lpstr>
      <vt:lpstr>АКО ТИЙНЕДЖЪРЪТ ПУШИ…… КАК ДА ГО ПРЕДПАЗИМ ОТ УПОТРЕБА НА НАРКОТИЦИ?</vt:lpstr>
      <vt:lpstr>АКО ТИЙНЕДЖЪРЪТ ПУШИ…… КАК ДА ГО ПРЕДПАЗИМ ОТ УПОТРЕБА НА НАРКОТИЦИ?</vt:lpstr>
      <vt:lpstr>АКО ТИЙНЕДЖЪРЪТ ПУШИ…… КАК ДА ГО ПРЕДПАЗИМ ОТ УПОТРЕБА НА НАРКОТИЦИ?</vt:lpstr>
      <vt:lpstr>ОБЩУВАНЕ, ОБЩУВАНЕ, ОБЩУВАНЕ</vt:lpstr>
      <vt:lpstr>ОБЩУВАНЕ, ОБЩУВАНЕ, ОБЩУВАНЕ</vt:lpstr>
      <vt:lpstr>ПЛАНИРАНЕ</vt:lpstr>
      <vt:lpstr>БЛАГОДАРЯ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 А В И С И М О С Т О Т  П С И Х О А К Т И В Н И  В Е Щ Е С Т В А (ПАВ)  </dc:title>
  <dc:creator>Elena Tzarnoretchka</dc:creator>
  <cp:lastModifiedBy>Sindy S.</cp:lastModifiedBy>
  <cp:revision>99</cp:revision>
  <dcterms:created xsi:type="dcterms:W3CDTF">2025-03-21T17:35:38Z</dcterms:created>
  <dcterms:modified xsi:type="dcterms:W3CDTF">2025-04-11T12:13:49Z</dcterms:modified>
</cp:coreProperties>
</file>